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58" r:id="rId3"/>
    <p:sldId id="262" r:id="rId4"/>
    <p:sldId id="264" r:id="rId5"/>
    <p:sldId id="265" r:id="rId6"/>
    <p:sldId id="267" r:id="rId7"/>
    <p:sldId id="259" r:id="rId8"/>
    <p:sldId id="260" r:id="rId9"/>
    <p:sldId id="268"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2" d="100"/>
          <a:sy n="62" d="100"/>
        </p:scale>
        <p:origin x="762"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DF894E-700B-4DE1-AB00-1E59E6E37C88}" type="datetimeFigureOut">
              <a:rPr lang="en-US" smtClean="0"/>
              <a:t>9/26/2016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D9371E-6EA7-42A0-974F-FFDB3D8BBC9E}" type="slidenum">
              <a:rPr lang="en-US" smtClean="0"/>
              <a:t>‹#›</a:t>
            </a:fld>
            <a:endParaRPr lang="en-US"/>
          </a:p>
        </p:txBody>
      </p:sp>
    </p:spTree>
    <p:extLst>
      <p:ext uri="{BB962C8B-B14F-4D97-AF65-F5344CB8AC3E}">
        <p14:creationId xmlns:p14="http://schemas.microsoft.com/office/powerpoint/2010/main" val="409880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smtClean="0"/>
          </a:p>
        </p:txBody>
      </p:sp>
      <p:sp>
        <p:nvSpPr>
          <p:cNvPr id="41988"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A9CEEDC-0928-40EC-B58F-3D77F245FA75}" type="slidenum">
              <a:rPr kumimoji="0" lang="en-GB"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41989" name="Footer Placeholder 5"/>
          <p:cNvSpPr>
            <a:spLocks noGrp="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2821034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en-US" smtClean="0"/>
          </a:p>
        </p:txBody>
      </p:sp>
      <p:sp>
        <p:nvSpPr>
          <p:cNvPr id="41988"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A9CEEDC-0928-40EC-B58F-3D77F245FA75}" type="slidenum">
              <a:rPr kumimoji="0" lang="en-GB"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altLang="en-US" sz="12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41989" name="Footer Placeholder 5"/>
          <p:cNvSpPr>
            <a:spLocks noGrp="1"/>
          </p:cNvSpPr>
          <p:nvPr>
            <p:ph type="ftr" sz="quarter" idx="4"/>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92156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6FF9F-F914-4F89-913D-AD905EAE1F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54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6FF9F-F914-4F89-913D-AD905EAE1F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54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6FF9F-F914-4F89-913D-AD905EAE1F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54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5"/>
          <p:cNvSpPr>
            <a:spLocks/>
          </p:cNvSpPr>
          <p:nvPr/>
        </p:nvSpPr>
        <p:spPr bwMode="auto">
          <a:xfrm>
            <a:off x="0" y="4324351"/>
            <a:ext cx="1744133" cy="777875"/>
          </a:xfrm>
          <a:custGeom>
            <a:avLst/>
            <a:gdLst>
              <a:gd name="T0" fmla="*/ 287 w 372"/>
              <a:gd name="T1" fmla="*/ 166 h 166"/>
              <a:gd name="T2" fmla="*/ 293 w 372"/>
              <a:gd name="T3" fmla="*/ 164 h 166"/>
              <a:gd name="T4" fmla="*/ 294 w 372"/>
              <a:gd name="T5" fmla="*/ 163 h 166"/>
              <a:gd name="T6" fmla="*/ 370 w 372"/>
              <a:gd name="T7" fmla="*/ 87 h 166"/>
              <a:gd name="T8" fmla="*/ 370 w 372"/>
              <a:gd name="T9" fmla="*/ 78 h 166"/>
              <a:gd name="T10" fmla="*/ 294 w 372"/>
              <a:gd name="T11" fmla="*/ 3 h 166"/>
              <a:gd name="T12" fmla="*/ 293 w 372"/>
              <a:gd name="T13" fmla="*/ 2 h 166"/>
              <a:gd name="T14" fmla="*/ 287 w 372"/>
              <a:gd name="T15" fmla="*/ 0 h 166"/>
              <a:gd name="T16" fmla="*/ 0 w 372"/>
              <a:gd name="T17" fmla="*/ 0 h 166"/>
              <a:gd name="T18" fmla="*/ 0 w 372"/>
              <a:gd name="T19" fmla="*/ 166 h 166"/>
              <a:gd name="T20" fmla="*/ 287 w 372"/>
              <a:gd name="T21"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2589214" y="4777381"/>
            <a:ext cx="891539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373B43B4-0777-4F29-A53B-42495E6C061C}" type="datetime1">
              <a:rPr lang="en-GB" smtClean="0"/>
              <a:pPr>
                <a:defRPr/>
              </a:pPr>
              <a:t>26/09/2016</a:t>
            </a:fld>
            <a:endParaRPr lang="en-GB" dirty="0"/>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GB"/>
          </a:p>
        </p:txBody>
      </p:sp>
      <p:sp>
        <p:nvSpPr>
          <p:cNvPr id="7" name="Slide Number Placeholder 5"/>
          <p:cNvSpPr>
            <a:spLocks noGrp="1"/>
          </p:cNvSpPr>
          <p:nvPr>
            <p:ph type="sldNum" sz="quarter" idx="12"/>
          </p:nvPr>
        </p:nvSpPr>
        <p:spPr>
          <a:xfrm>
            <a:off x="531285" y="4529139"/>
            <a:ext cx="781049" cy="365125"/>
          </a:xfrm>
        </p:spPr>
        <p:txBody>
          <a:bodyPr/>
          <a:lstStyle>
            <a:lvl1pPr eaLnBrk="0" fontAlgn="base" hangingPunct="0">
              <a:spcBef>
                <a:spcPct val="0"/>
              </a:spcBef>
              <a:spcAft>
                <a:spcPct val="0"/>
              </a:spcAft>
              <a:defRPr>
                <a:latin typeface="Times" panose="02020603050405020304" pitchFamily="18" charset="0"/>
              </a:defRPr>
            </a:lvl1pPr>
          </a:lstStyle>
          <a:p>
            <a:pPr>
              <a:defRPr/>
            </a:pPr>
            <a:fld id="{41FD5AF2-6FEF-4028-A6FD-F0E57C03C0D0}" type="slidenum">
              <a:rPr lang="en-GB"/>
              <a:pPr>
                <a:defRPr/>
              </a:pPr>
              <a:t>‹#›</a:t>
            </a:fld>
            <a:endParaRPr lang="en-GB" dirty="0"/>
          </a:p>
        </p:txBody>
      </p:sp>
    </p:spTree>
    <p:extLst>
      <p:ext uri="{BB962C8B-B14F-4D97-AF65-F5344CB8AC3E}">
        <p14:creationId xmlns:p14="http://schemas.microsoft.com/office/powerpoint/2010/main" val="1646004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4233" y="3178175"/>
            <a:ext cx="1589617"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4" y="4354046"/>
            <a:ext cx="891539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7BFAF799-0253-4B01-A929-F109A4E43C6E}" type="datetime1">
              <a:rPr lang="en-GB" smtClean="0"/>
              <a:pPr>
                <a:defRPr/>
              </a:pPr>
              <a:t>26/09/2016</a:t>
            </a:fld>
            <a:endParaRPr lang="en-GB" dirty="0"/>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GB"/>
          </a:p>
        </p:txBody>
      </p:sp>
      <p:sp>
        <p:nvSpPr>
          <p:cNvPr id="7" name="Slide Number Placeholder 5"/>
          <p:cNvSpPr>
            <a:spLocks noGrp="1"/>
          </p:cNvSpPr>
          <p:nvPr>
            <p:ph type="sldNum" sz="quarter" idx="12"/>
          </p:nvPr>
        </p:nvSpPr>
        <p:spPr>
          <a:xfrm>
            <a:off x="531285" y="3244851"/>
            <a:ext cx="781049" cy="365125"/>
          </a:xfrm>
        </p:spPr>
        <p:txBody>
          <a:bodyPr/>
          <a:lstStyle>
            <a:lvl1pPr eaLnBrk="0" fontAlgn="base" hangingPunct="0">
              <a:spcBef>
                <a:spcPct val="0"/>
              </a:spcBef>
              <a:spcAft>
                <a:spcPct val="0"/>
              </a:spcAft>
              <a:defRPr>
                <a:latin typeface="Times" panose="02020603050405020304" pitchFamily="18" charset="0"/>
              </a:defRPr>
            </a:lvl1pPr>
          </a:lstStyle>
          <a:p>
            <a:pPr>
              <a:defRPr/>
            </a:pPr>
            <a:fld id="{C845BA4F-713C-4556-9728-E363CCAD703E}" type="slidenum">
              <a:rPr lang="en-GB"/>
              <a:pPr>
                <a:defRPr/>
              </a:pPr>
              <a:t>‹#›</a:t>
            </a:fld>
            <a:endParaRPr lang="en-GB" dirty="0"/>
          </a:p>
        </p:txBody>
      </p:sp>
    </p:spTree>
    <p:extLst>
      <p:ext uri="{BB962C8B-B14F-4D97-AF65-F5344CB8AC3E}">
        <p14:creationId xmlns:p14="http://schemas.microsoft.com/office/powerpoint/2010/main" val="195440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4233" y="3178175"/>
            <a:ext cx="1589617"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6" name="TextBox 36"/>
          <p:cNvSpPr txBox="1">
            <a:spLocks noChangeArrowheads="1"/>
          </p:cNvSpPr>
          <p:nvPr/>
        </p:nvSpPr>
        <p:spPr bwMode="auto">
          <a:xfrm>
            <a:off x="2468033" y="647700"/>
            <a:ext cx="6096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fontAlgn="base">
              <a:spcBef>
                <a:spcPct val="0"/>
              </a:spcBef>
              <a:spcAft>
                <a:spcPct val="0"/>
              </a:spcAft>
            </a:pPr>
            <a:r>
              <a:rPr lang="en-US" altLang="en-US" sz="6000">
                <a:solidFill>
                  <a:srgbClr val="A53010"/>
                </a:solidFill>
                <a:latin typeface="Arial" panose="020B0604020202020204" pitchFamily="34" charset="0"/>
              </a:rPr>
              <a:t>“</a:t>
            </a:r>
          </a:p>
        </p:txBody>
      </p:sp>
      <p:sp>
        <p:nvSpPr>
          <p:cNvPr id="7" name="TextBox 37"/>
          <p:cNvSpPr txBox="1">
            <a:spLocks noChangeArrowheads="1"/>
          </p:cNvSpPr>
          <p:nvPr/>
        </p:nvSpPr>
        <p:spPr bwMode="auto">
          <a:xfrm>
            <a:off x="11114617" y="2905125"/>
            <a:ext cx="609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fontAlgn="base">
              <a:spcBef>
                <a:spcPct val="0"/>
              </a:spcBef>
              <a:spcAft>
                <a:spcPct val="0"/>
              </a:spcAft>
            </a:pPr>
            <a:r>
              <a:rPr lang="en-US" altLang="en-US" sz="6000">
                <a:solidFill>
                  <a:srgbClr val="A53010"/>
                </a:solidFill>
                <a:latin typeface="Arial" panose="020B0604020202020204" pitchFamily="34" charset="0"/>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4" y="4354046"/>
            <a:ext cx="8915399" cy="1555864"/>
          </a:xfrm>
        </p:spPr>
        <p:txBody>
          <a:bodyPr anchor="ct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215ECF1D-0537-44E6-BE6D-3DB5EF0F304C}" type="datetime1">
              <a:rPr lang="en-GB" smtClean="0"/>
              <a:pPr>
                <a:defRPr/>
              </a:pPr>
              <a:t>26/09/2016</a:t>
            </a:fld>
            <a:endParaRPr lang="en-GB" dirty="0"/>
          </a:p>
        </p:txBody>
      </p:sp>
      <p:sp>
        <p:nvSpPr>
          <p:cNvPr id="9" name="Footer Placeholder 4"/>
          <p:cNvSpPr>
            <a:spLocks noGrp="1"/>
          </p:cNvSpPr>
          <p:nvPr>
            <p:ph type="ftr" sz="quarter" idx="15"/>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GB"/>
          </a:p>
        </p:txBody>
      </p:sp>
      <p:sp>
        <p:nvSpPr>
          <p:cNvPr id="10" name="Slide Number Placeholder 5"/>
          <p:cNvSpPr>
            <a:spLocks noGrp="1"/>
          </p:cNvSpPr>
          <p:nvPr>
            <p:ph type="sldNum" sz="quarter" idx="16"/>
          </p:nvPr>
        </p:nvSpPr>
        <p:spPr>
          <a:xfrm>
            <a:off x="531285" y="3244851"/>
            <a:ext cx="781049" cy="365125"/>
          </a:xfrm>
        </p:spPr>
        <p:txBody>
          <a:bodyPr/>
          <a:lstStyle>
            <a:lvl1pPr eaLnBrk="0" fontAlgn="base" hangingPunct="0">
              <a:spcBef>
                <a:spcPct val="0"/>
              </a:spcBef>
              <a:spcAft>
                <a:spcPct val="0"/>
              </a:spcAft>
              <a:defRPr>
                <a:latin typeface="Times" panose="02020603050405020304" pitchFamily="18" charset="0"/>
              </a:defRPr>
            </a:lvl1pPr>
          </a:lstStyle>
          <a:p>
            <a:pPr>
              <a:defRPr/>
            </a:pPr>
            <a:fld id="{2D2AF998-D17C-4930-8A8A-C23618EE26F5}" type="slidenum">
              <a:rPr lang="en-GB"/>
              <a:pPr>
                <a:defRPr/>
              </a:pPr>
              <a:t>‹#›</a:t>
            </a:fld>
            <a:endParaRPr lang="en-GB" dirty="0"/>
          </a:p>
        </p:txBody>
      </p:sp>
    </p:spTree>
    <p:extLst>
      <p:ext uri="{BB962C8B-B14F-4D97-AF65-F5344CB8AC3E}">
        <p14:creationId xmlns:p14="http://schemas.microsoft.com/office/powerpoint/2010/main" val="2355125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4233" y="4911725"/>
            <a:ext cx="1589617"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anchor="t"/>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8D9AC594-A5C9-42C9-9B80-A0B48AFA36EC}" type="datetime1">
              <a:rPr lang="en-GB" smtClean="0"/>
              <a:pPr>
                <a:defRPr/>
              </a:pPr>
              <a:t>26/09/2016</a:t>
            </a:fld>
            <a:endParaRPr lang="en-GB" dirty="0"/>
          </a:p>
        </p:txBody>
      </p:sp>
      <p:sp>
        <p:nvSpPr>
          <p:cNvPr id="7" name="Footer Placeholder 5"/>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GB"/>
          </a:p>
        </p:txBody>
      </p:sp>
      <p:sp>
        <p:nvSpPr>
          <p:cNvPr id="8" name="Slide Number Placeholder 6"/>
          <p:cNvSpPr>
            <a:spLocks noGrp="1"/>
          </p:cNvSpPr>
          <p:nvPr>
            <p:ph type="sldNum" sz="quarter" idx="12"/>
          </p:nvPr>
        </p:nvSpPr>
        <p:spPr>
          <a:xfrm>
            <a:off x="531285" y="4983164"/>
            <a:ext cx="781049" cy="365125"/>
          </a:xfrm>
        </p:spPr>
        <p:txBody>
          <a:bodyPr/>
          <a:lstStyle>
            <a:lvl1pPr eaLnBrk="0" fontAlgn="base" hangingPunct="0">
              <a:spcBef>
                <a:spcPct val="0"/>
              </a:spcBef>
              <a:spcAft>
                <a:spcPct val="0"/>
              </a:spcAft>
              <a:defRPr>
                <a:latin typeface="Times" panose="02020603050405020304" pitchFamily="18" charset="0"/>
              </a:defRPr>
            </a:lvl1pPr>
          </a:lstStyle>
          <a:p>
            <a:pPr>
              <a:defRPr/>
            </a:pPr>
            <a:fld id="{34B8113C-9C2D-42A8-A1EF-87545AFEF3DE}" type="slidenum">
              <a:rPr lang="en-GB"/>
              <a:pPr>
                <a:defRPr/>
              </a:pPr>
              <a:t>‹#›</a:t>
            </a:fld>
            <a:endParaRPr lang="en-GB" dirty="0"/>
          </a:p>
        </p:txBody>
      </p:sp>
    </p:spTree>
    <p:extLst>
      <p:ext uri="{BB962C8B-B14F-4D97-AF65-F5344CB8AC3E}">
        <p14:creationId xmlns:p14="http://schemas.microsoft.com/office/powerpoint/2010/main" val="1399163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4233" y="4911725"/>
            <a:ext cx="1589617"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6" name="TextBox 36"/>
          <p:cNvSpPr txBox="1">
            <a:spLocks noChangeArrowheads="1"/>
          </p:cNvSpPr>
          <p:nvPr/>
        </p:nvSpPr>
        <p:spPr bwMode="auto">
          <a:xfrm>
            <a:off x="2468033" y="647700"/>
            <a:ext cx="6096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fontAlgn="base">
              <a:spcBef>
                <a:spcPct val="0"/>
              </a:spcBef>
              <a:spcAft>
                <a:spcPct val="0"/>
              </a:spcAft>
            </a:pPr>
            <a:r>
              <a:rPr lang="en-US" altLang="en-US" sz="6000">
                <a:solidFill>
                  <a:srgbClr val="A53010"/>
                </a:solidFill>
                <a:latin typeface="Arial" panose="020B0604020202020204" pitchFamily="34" charset="0"/>
              </a:rPr>
              <a:t>“</a:t>
            </a:r>
          </a:p>
        </p:txBody>
      </p:sp>
      <p:sp>
        <p:nvSpPr>
          <p:cNvPr id="7" name="TextBox 37"/>
          <p:cNvSpPr txBox="1">
            <a:spLocks noChangeArrowheads="1"/>
          </p:cNvSpPr>
          <p:nvPr/>
        </p:nvSpPr>
        <p:spPr bwMode="auto">
          <a:xfrm>
            <a:off x="11114617" y="2905125"/>
            <a:ext cx="609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80" tIns="34290" rIns="68580" bIns="34290"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fontAlgn="base">
              <a:spcBef>
                <a:spcPct val="0"/>
              </a:spcBef>
              <a:spcAft>
                <a:spcPct val="0"/>
              </a:spcAft>
            </a:pPr>
            <a:r>
              <a:rPr lang="en-US" altLang="en-US" sz="6000">
                <a:solidFill>
                  <a:srgbClr val="A53010"/>
                </a:solidFill>
                <a:latin typeface="Arial" panose="020B0604020202020204" pitchFamily="34" charset="0"/>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anchor="t"/>
          <a:lstStyle>
            <a:lvl1pPr>
              <a:buNone/>
              <a:defRPr lang="en-US">
                <a:solidFill>
                  <a:schemeClr val="tx1">
                    <a:lumMod val="65000"/>
                    <a:lumOff val="35000"/>
                  </a:schemeClr>
                </a:solidFill>
              </a:defRPr>
            </a:lvl1pPr>
          </a:lstStyle>
          <a:p>
            <a:pPr lvl="0"/>
            <a:r>
              <a:rPr lang="en-US" smtClean="0"/>
              <a:t>Click to edit Master text styles</a:t>
            </a:r>
          </a:p>
        </p:txBody>
      </p:sp>
      <p:sp>
        <p:nvSpPr>
          <p:cNvPr id="8" name="Date Placeholder 4"/>
          <p:cNvSpPr>
            <a:spLocks noGrp="1"/>
          </p:cNvSpPr>
          <p:nvPr>
            <p:ph type="dt" sz="half" idx="14"/>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D8F9D6F9-FA46-4E3B-A1CB-380621953601}" type="datetime1">
              <a:rPr lang="en-GB" smtClean="0"/>
              <a:pPr>
                <a:defRPr/>
              </a:pPr>
              <a:t>26/09/2016</a:t>
            </a:fld>
            <a:endParaRPr lang="en-GB" dirty="0"/>
          </a:p>
        </p:txBody>
      </p:sp>
      <p:sp>
        <p:nvSpPr>
          <p:cNvPr id="9" name="Footer Placeholder 5"/>
          <p:cNvSpPr>
            <a:spLocks noGrp="1"/>
          </p:cNvSpPr>
          <p:nvPr>
            <p:ph type="ftr" sz="quarter" idx="15"/>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GB"/>
          </a:p>
        </p:txBody>
      </p:sp>
      <p:sp>
        <p:nvSpPr>
          <p:cNvPr id="10" name="Slide Number Placeholder 6"/>
          <p:cNvSpPr>
            <a:spLocks noGrp="1"/>
          </p:cNvSpPr>
          <p:nvPr>
            <p:ph type="sldNum" sz="quarter" idx="16"/>
          </p:nvPr>
        </p:nvSpPr>
        <p:spPr>
          <a:xfrm>
            <a:off x="531285" y="4983164"/>
            <a:ext cx="781049" cy="365125"/>
          </a:xfrm>
        </p:spPr>
        <p:txBody>
          <a:bodyPr/>
          <a:lstStyle>
            <a:lvl1pPr eaLnBrk="0" fontAlgn="base" hangingPunct="0">
              <a:spcBef>
                <a:spcPct val="0"/>
              </a:spcBef>
              <a:spcAft>
                <a:spcPct val="0"/>
              </a:spcAft>
              <a:defRPr>
                <a:latin typeface="Times" panose="02020603050405020304" pitchFamily="18" charset="0"/>
              </a:defRPr>
            </a:lvl1pPr>
          </a:lstStyle>
          <a:p>
            <a:pPr>
              <a:defRPr/>
            </a:pPr>
            <a:fld id="{58BF76A7-0FE0-471E-A95B-80A645E70FEB}" type="slidenum">
              <a:rPr lang="en-GB"/>
              <a:pPr>
                <a:defRPr/>
              </a:pPr>
              <a:t>‹#›</a:t>
            </a:fld>
            <a:endParaRPr lang="en-GB" dirty="0"/>
          </a:p>
        </p:txBody>
      </p:sp>
    </p:spTree>
    <p:extLst>
      <p:ext uri="{BB962C8B-B14F-4D97-AF65-F5344CB8AC3E}">
        <p14:creationId xmlns:p14="http://schemas.microsoft.com/office/powerpoint/2010/main" val="763908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4233" y="4911725"/>
            <a:ext cx="1589617"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anchor="t"/>
          <a:lstStyle>
            <a:lvl1pPr>
              <a:buNone/>
              <a:defRPr lang="en-US">
                <a:solidFill>
                  <a:schemeClr val="tx1">
                    <a:lumMod val="65000"/>
                    <a:lumOff val="35000"/>
                  </a:schemeClr>
                </a:solidFill>
              </a:defRPr>
            </a:lvl1pPr>
          </a:lstStyle>
          <a:p>
            <a:pPr lvl="0"/>
            <a:r>
              <a:rPr lang="en-US" smtClean="0"/>
              <a:t>Click to edit Master text styles</a:t>
            </a:r>
          </a:p>
        </p:txBody>
      </p:sp>
      <p:sp>
        <p:nvSpPr>
          <p:cNvPr id="6" name="Date Placeholder 4"/>
          <p:cNvSpPr>
            <a:spLocks noGrp="1"/>
          </p:cNvSpPr>
          <p:nvPr>
            <p:ph type="dt" sz="half" idx="14"/>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1185C86C-1EBB-40B7-B0E9-E905C5ECFF83}" type="datetime1">
              <a:rPr lang="en-GB" smtClean="0"/>
              <a:pPr>
                <a:defRPr/>
              </a:pPr>
              <a:t>26/09/2016</a:t>
            </a:fld>
            <a:endParaRPr lang="en-GB" dirty="0"/>
          </a:p>
        </p:txBody>
      </p:sp>
      <p:sp>
        <p:nvSpPr>
          <p:cNvPr id="7" name="Footer Placeholder 5"/>
          <p:cNvSpPr>
            <a:spLocks noGrp="1"/>
          </p:cNvSpPr>
          <p:nvPr>
            <p:ph type="ftr" sz="quarter" idx="15"/>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GB"/>
          </a:p>
        </p:txBody>
      </p:sp>
      <p:sp>
        <p:nvSpPr>
          <p:cNvPr id="8" name="Slide Number Placeholder 6"/>
          <p:cNvSpPr>
            <a:spLocks noGrp="1"/>
          </p:cNvSpPr>
          <p:nvPr>
            <p:ph type="sldNum" sz="quarter" idx="16"/>
          </p:nvPr>
        </p:nvSpPr>
        <p:spPr>
          <a:xfrm>
            <a:off x="531285" y="4983164"/>
            <a:ext cx="781049" cy="365125"/>
          </a:xfrm>
        </p:spPr>
        <p:txBody>
          <a:bodyPr/>
          <a:lstStyle>
            <a:lvl1pPr eaLnBrk="0" fontAlgn="base" hangingPunct="0">
              <a:spcBef>
                <a:spcPct val="0"/>
              </a:spcBef>
              <a:spcAft>
                <a:spcPct val="0"/>
              </a:spcAft>
              <a:defRPr>
                <a:latin typeface="Times" panose="02020603050405020304" pitchFamily="18" charset="0"/>
              </a:defRPr>
            </a:lvl1pPr>
          </a:lstStyle>
          <a:p>
            <a:pPr>
              <a:defRPr/>
            </a:pPr>
            <a:fld id="{180EA639-FECD-4C28-BACE-0C0411955209}" type="slidenum">
              <a:rPr lang="en-GB"/>
              <a:pPr>
                <a:defRPr/>
              </a:pPr>
              <a:t>‹#›</a:t>
            </a:fld>
            <a:endParaRPr lang="en-GB" dirty="0"/>
          </a:p>
        </p:txBody>
      </p:sp>
    </p:spTree>
    <p:extLst>
      <p:ext uri="{BB962C8B-B14F-4D97-AF65-F5344CB8AC3E}">
        <p14:creationId xmlns:p14="http://schemas.microsoft.com/office/powerpoint/2010/main" val="2996576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4233" y="714375"/>
            <a:ext cx="1589617"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65725D53-1C89-40C3-A195-A636ABCBCF36}" type="datetime1">
              <a:rPr lang="en-GB" smtClean="0"/>
              <a:pPr>
                <a:defRPr/>
              </a:pPr>
              <a:t>26/09/2016</a:t>
            </a:fld>
            <a:endParaRPr lang="en-GB" dirty="0"/>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GB"/>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AEB3B220-E127-4E28-A3BC-89EF3A208971}" type="slidenum">
              <a:rPr lang="en-GB"/>
              <a:pPr>
                <a:defRPr/>
              </a:pPr>
              <a:t>‹#›</a:t>
            </a:fld>
            <a:endParaRPr lang="en-GB" dirty="0"/>
          </a:p>
        </p:txBody>
      </p:sp>
    </p:spTree>
    <p:extLst>
      <p:ext uri="{BB962C8B-B14F-4D97-AF65-F5344CB8AC3E}">
        <p14:creationId xmlns:p14="http://schemas.microsoft.com/office/powerpoint/2010/main" val="4145728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4233" y="714375"/>
            <a:ext cx="1589617"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AE3329A9-7E20-4651-8036-2B7D27FEA072}" type="datetime1">
              <a:rPr lang="en-GB" smtClean="0"/>
              <a:pPr>
                <a:defRPr/>
              </a:pPr>
              <a:t>26/09/2016</a:t>
            </a:fld>
            <a:endParaRPr lang="en-GB" dirty="0"/>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GB"/>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C12C86A8-0566-4BA1-829D-4C28BF774811}" type="slidenum">
              <a:rPr lang="en-GB"/>
              <a:pPr>
                <a:defRPr/>
              </a:pPr>
              <a:t>‹#›</a:t>
            </a:fld>
            <a:endParaRPr lang="en-GB" dirty="0"/>
          </a:p>
        </p:txBody>
      </p:sp>
    </p:spTree>
    <p:extLst>
      <p:ext uri="{BB962C8B-B14F-4D97-AF65-F5344CB8AC3E}">
        <p14:creationId xmlns:p14="http://schemas.microsoft.com/office/powerpoint/2010/main" val="775733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4233" y="714375"/>
            <a:ext cx="1589617"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2" name="Title 1"/>
          <p:cNvSpPr>
            <a:spLocks noGrp="1"/>
          </p:cNvSpPr>
          <p:nvPr>
            <p:ph type="title"/>
          </p:nvPr>
        </p:nvSpPr>
        <p:spPr>
          <a:xfrm>
            <a:off x="2592926"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0ACAE3C7-5F1F-4DCA-BD70-24716A90B774}" type="datetime1">
              <a:rPr lang="en-GB" smtClean="0"/>
              <a:pPr>
                <a:defRPr/>
              </a:pPr>
              <a:t>26/09/2016</a:t>
            </a:fld>
            <a:endParaRPr lang="en-GB" dirty="0"/>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GB"/>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3CA7A9F8-9A34-41CC-8F20-23C36E342518}" type="slidenum">
              <a:rPr lang="en-GB"/>
              <a:pPr>
                <a:defRPr/>
              </a:pPr>
              <a:t>‹#›</a:t>
            </a:fld>
            <a:endParaRPr lang="en-GB" dirty="0"/>
          </a:p>
        </p:txBody>
      </p:sp>
    </p:spTree>
    <p:extLst>
      <p:ext uri="{BB962C8B-B14F-4D97-AF65-F5344CB8AC3E}">
        <p14:creationId xmlns:p14="http://schemas.microsoft.com/office/powerpoint/2010/main" val="2137122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4233" y="3178175"/>
            <a:ext cx="1589617"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4" y="3530129"/>
            <a:ext cx="891539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A1C89A12-AD39-421A-AB20-D8904E6AE7A4}" type="datetime1">
              <a:rPr lang="en-GB" smtClean="0"/>
              <a:pPr>
                <a:defRPr/>
              </a:pPr>
              <a:t>26/09/2016</a:t>
            </a:fld>
            <a:endParaRPr lang="en-GB" dirty="0"/>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GB"/>
          </a:p>
        </p:txBody>
      </p:sp>
      <p:sp>
        <p:nvSpPr>
          <p:cNvPr id="7" name="Slide Number Placeholder 5"/>
          <p:cNvSpPr>
            <a:spLocks noGrp="1"/>
          </p:cNvSpPr>
          <p:nvPr>
            <p:ph type="sldNum" sz="quarter" idx="12"/>
          </p:nvPr>
        </p:nvSpPr>
        <p:spPr>
          <a:xfrm>
            <a:off x="531285" y="3244851"/>
            <a:ext cx="781049" cy="365125"/>
          </a:xfrm>
        </p:spPr>
        <p:txBody>
          <a:bodyPr/>
          <a:lstStyle>
            <a:lvl1pPr eaLnBrk="0" fontAlgn="base" hangingPunct="0">
              <a:spcBef>
                <a:spcPct val="0"/>
              </a:spcBef>
              <a:spcAft>
                <a:spcPct val="0"/>
              </a:spcAft>
              <a:defRPr>
                <a:latin typeface="Times" panose="02020603050405020304" pitchFamily="18" charset="0"/>
              </a:defRPr>
            </a:lvl1pPr>
          </a:lstStyle>
          <a:p>
            <a:pPr>
              <a:defRPr/>
            </a:pPr>
            <a:fld id="{72931311-849B-4645-953C-FFDD47D95A43}" type="slidenum">
              <a:rPr lang="en-GB"/>
              <a:pPr>
                <a:defRPr/>
              </a:pPr>
              <a:t>‹#›</a:t>
            </a:fld>
            <a:endParaRPr lang="en-GB" dirty="0"/>
          </a:p>
        </p:txBody>
      </p:sp>
    </p:spTree>
    <p:extLst>
      <p:ext uri="{BB962C8B-B14F-4D97-AF65-F5344CB8AC3E}">
        <p14:creationId xmlns:p14="http://schemas.microsoft.com/office/powerpoint/2010/main" val="1676649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4233" y="714375"/>
            <a:ext cx="1589617"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CA1EF1F4-4A9E-4E85-B722-6301B8480C6E}" type="datetime1">
              <a:rPr lang="en-GB" smtClean="0"/>
              <a:pPr>
                <a:defRPr/>
              </a:pPr>
              <a:t>26/09/2016</a:t>
            </a:fld>
            <a:endParaRPr lang="en-GB" dirty="0"/>
          </a:p>
        </p:txBody>
      </p:sp>
      <p:sp>
        <p:nvSpPr>
          <p:cNvPr id="7" name="Footer Placeholder 5"/>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GB"/>
          </a:p>
        </p:txBody>
      </p:sp>
      <p:sp>
        <p:nvSpPr>
          <p:cNvPr id="9"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413A9348-BF0B-4872-A51F-7DC041A1AD1F}" type="slidenum">
              <a:rPr lang="en-GB"/>
              <a:pPr>
                <a:defRPr/>
              </a:pPr>
              <a:t>‹#›</a:t>
            </a:fld>
            <a:endParaRPr lang="en-GB" dirty="0"/>
          </a:p>
        </p:txBody>
      </p:sp>
    </p:spTree>
    <p:extLst>
      <p:ext uri="{BB962C8B-B14F-4D97-AF65-F5344CB8AC3E}">
        <p14:creationId xmlns:p14="http://schemas.microsoft.com/office/powerpoint/2010/main" val="40400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35"/>
          <p:cNvSpPr>
            <a:spLocks/>
          </p:cNvSpPr>
          <p:nvPr/>
        </p:nvSpPr>
        <p:spPr bwMode="auto">
          <a:xfrm flipV="1">
            <a:off x="-4233" y="714375"/>
            <a:ext cx="1589617"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5" cy="33540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D72546D7-379F-4727-8EF0-D5B6112E7494}" type="datetime1">
              <a:rPr lang="en-GB" smtClean="0"/>
              <a:pPr>
                <a:defRPr/>
              </a:pPr>
              <a:t>26/09/2016</a:t>
            </a:fld>
            <a:endParaRPr lang="en-GB" dirty="0"/>
          </a:p>
        </p:txBody>
      </p:sp>
      <p:sp>
        <p:nvSpPr>
          <p:cNvPr id="9" name="Footer Placeholder 7"/>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GB"/>
          </a:p>
        </p:txBody>
      </p:sp>
      <p:sp>
        <p:nvSpPr>
          <p:cNvPr id="11"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192821E2-389F-422D-8C0B-8767F8B82DD2}" type="slidenum">
              <a:rPr lang="en-GB"/>
              <a:pPr>
                <a:defRPr/>
              </a:pPr>
              <a:t>‹#›</a:t>
            </a:fld>
            <a:endParaRPr lang="en-GB" dirty="0"/>
          </a:p>
        </p:txBody>
      </p:sp>
    </p:spTree>
    <p:extLst>
      <p:ext uri="{BB962C8B-B14F-4D97-AF65-F5344CB8AC3E}">
        <p14:creationId xmlns:p14="http://schemas.microsoft.com/office/powerpoint/2010/main" val="3976952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4233" y="714375"/>
            <a:ext cx="1589617"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F8A10F55-9545-4135-A5C5-D9F19FB2D494}" type="datetime1">
              <a:rPr lang="en-GB" smtClean="0"/>
              <a:pPr>
                <a:defRPr/>
              </a:pPr>
              <a:t>26/09/2016</a:t>
            </a:fld>
            <a:endParaRPr lang="en-GB" dirty="0"/>
          </a:p>
        </p:txBody>
      </p:sp>
      <p:sp>
        <p:nvSpPr>
          <p:cNvPr id="5" name="Footer Placeholder 3"/>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GB"/>
          </a:p>
        </p:txBody>
      </p:sp>
      <p:sp>
        <p:nvSpPr>
          <p:cNvPr id="6" name="Slide Number Placeholder 4"/>
          <p:cNvSpPr>
            <a:spLocks noGrp="1"/>
          </p:cNvSpPr>
          <p:nvPr>
            <p:ph type="sldNum" sz="quarter" idx="12"/>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A127AE54-53EF-429E-AFE1-A04135937198}" type="slidenum">
              <a:rPr lang="en-GB"/>
              <a:pPr>
                <a:defRPr/>
              </a:pPr>
              <a:t>‹#›</a:t>
            </a:fld>
            <a:endParaRPr lang="en-GB" dirty="0"/>
          </a:p>
        </p:txBody>
      </p:sp>
    </p:spTree>
    <p:extLst>
      <p:ext uri="{BB962C8B-B14F-4D97-AF65-F5344CB8AC3E}">
        <p14:creationId xmlns:p14="http://schemas.microsoft.com/office/powerpoint/2010/main" val="325175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4233" y="714375"/>
            <a:ext cx="1589617"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3" name="Date Placeholder 1"/>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F7230D81-15EC-4A46-83FC-1A697FC34DF3}" type="datetime1">
              <a:rPr lang="en-GB" smtClean="0"/>
              <a:pPr>
                <a:defRPr/>
              </a:pPr>
              <a:t>26/09/2016</a:t>
            </a:fld>
            <a:endParaRPr lang="en-GB" dirty="0"/>
          </a:p>
        </p:txBody>
      </p:sp>
      <p:sp>
        <p:nvSpPr>
          <p:cNvPr id="4" name="Footer Placeholder 2"/>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GB"/>
          </a:p>
        </p:txBody>
      </p:sp>
      <p:sp>
        <p:nvSpPr>
          <p:cNvPr id="5" name="Slide Number Placeholder 3"/>
          <p:cNvSpPr>
            <a:spLocks noGrp="1"/>
          </p:cNvSpPr>
          <p:nvPr>
            <p:ph type="sldNum" sz="quarter" idx="12"/>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211269DE-9916-4BEF-A990-4BFC38DD91F4}" type="slidenum">
              <a:rPr lang="en-GB"/>
              <a:pPr>
                <a:defRPr/>
              </a:pPr>
              <a:t>‹#›</a:t>
            </a:fld>
            <a:endParaRPr lang="en-GB" dirty="0"/>
          </a:p>
        </p:txBody>
      </p:sp>
    </p:spTree>
    <p:extLst>
      <p:ext uri="{BB962C8B-B14F-4D97-AF65-F5344CB8AC3E}">
        <p14:creationId xmlns:p14="http://schemas.microsoft.com/office/powerpoint/2010/main" val="125789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4233" y="714375"/>
            <a:ext cx="1589617"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90"/>
            <a:ext cx="5181600" cy="5414963"/>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C87D2A59-BBE8-46B6-A7C7-23C1223D1282}" type="datetime1">
              <a:rPr lang="en-GB" smtClean="0"/>
              <a:pPr>
                <a:defRPr/>
              </a:pPr>
              <a:t>26/09/2016</a:t>
            </a:fld>
            <a:endParaRPr lang="en-GB" dirty="0"/>
          </a:p>
        </p:txBody>
      </p:sp>
      <p:sp>
        <p:nvSpPr>
          <p:cNvPr id="7" name="Footer Placeholder 5"/>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GB"/>
          </a:p>
        </p:txBody>
      </p:sp>
      <p:sp>
        <p:nvSpPr>
          <p:cNvPr id="8"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67FB5633-3226-4128-A23A-0EF5BC47F09D}" type="slidenum">
              <a:rPr lang="en-GB"/>
              <a:pPr>
                <a:defRPr/>
              </a:pPr>
              <a:t>‹#›</a:t>
            </a:fld>
            <a:endParaRPr lang="en-GB" dirty="0"/>
          </a:p>
        </p:txBody>
      </p:sp>
    </p:spTree>
    <p:extLst>
      <p:ext uri="{BB962C8B-B14F-4D97-AF65-F5344CB8AC3E}">
        <p14:creationId xmlns:p14="http://schemas.microsoft.com/office/powerpoint/2010/main" val="931769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4233" y="4911725"/>
            <a:ext cx="1589617" cy="508000"/>
          </a:xfrm>
          <a:custGeom>
            <a:avLst/>
            <a:gdLst>
              <a:gd name="T0" fmla="*/ 9248 w 9248"/>
              <a:gd name="T1" fmla="*/ 4701 h 10000"/>
              <a:gd name="T2" fmla="*/ 7915 w 9248"/>
              <a:gd name="T3" fmla="*/ 188 h 10000"/>
              <a:gd name="T4" fmla="*/ 7886 w 9248"/>
              <a:gd name="T5" fmla="*/ 94 h 10000"/>
              <a:gd name="T6" fmla="*/ 7803 w 9248"/>
              <a:gd name="T7" fmla="*/ 0 h 10000"/>
              <a:gd name="T8" fmla="*/ 7275 w 9248"/>
              <a:gd name="T9" fmla="*/ 0 h 10000"/>
              <a:gd name="T10" fmla="*/ 0 w 9248"/>
              <a:gd name="T11" fmla="*/ 70 h 10000"/>
              <a:gd name="T12" fmla="*/ 25 w 9248"/>
              <a:gd name="T13" fmla="*/ 10000 h 10000"/>
              <a:gd name="T14" fmla="*/ 7275 w 9248"/>
              <a:gd name="T15" fmla="*/ 9966 h 10000"/>
              <a:gd name="T16" fmla="*/ 7803 w 9248"/>
              <a:gd name="T17" fmla="*/ 9966 h 10000"/>
              <a:gd name="T18" fmla="*/ 7886 w 9248"/>
              <a:gd name="T19" fmla="*/ 9872 h 10000"/>
              <a:gd name="T20" fmla="*/ 7915 w 9248"/>
              <a:gd name="T21" fmla="*/ 9778 h 10000"/>
              <a:gd name="T22" fmla="*/ 9248 w 9248"/>
              <a:gd name="T23" fmla="*/ 5265 h 10000"/>
              <a:gd name="T24" fmla="*/ 9248 w 9248"/>
              <a:gd name="T25" fmla="*/ 4701 h 1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589213" y="5367338"/>
            <a:ext cx="8915400" cy="493712"/>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eaLnBrk="0" fontAlgn="base" hangingPunct="0">
              <a:spcBef>
                <a:spcPct val="0"/>
              </a:spcBef>
              <a:spcAft>
                <a:spcPct val="0"/>
              </a:spcAft>
              <a:defRPr>
                <a:latin typeface="Times" panose="02020603050405020304" pitchFamily="18" charset="0"/>
              </a:defRPr>
            </a:lvl1pPr>
          </a:lstStyle>
          <a:p>
            <a:pPr>
              <a:defRPr/>
            </a:pPr>
            <a:fld id="{CFA8FA46-8A8C-44AA-9C79-5A1B1AB5B863}" type="datetime1">
              <a:rPr lang="en-GB" smtClean="0"/>
              <a:pPr>
                <a:defRPr/>
              </a:pPr>
              <a:t>26/09/2016</a:t>
            </a:fld>
            <a:endParaRPr lang="en-GB" dirty="0"/>
          </a:p>
        </p:txBody>
      </p:sp>
      <p:sp>
        <p:nvSpPr>
          <p:cNvPr id="7" name="Footer Placeholder 5"/>
          <p:cNvSpPr>
            <a:spLocks noGrp="1"/>
          </p:cNvSpPr>
          <p:nvPr>
            <p:ph type="ftr" sz="quarter" idx="11"/>
          </p:nvPr>
        </p:nvSpPr>
        <p:spPr/>
        <p:txBody>
          <a:bodyPr/>
          <a:lstStyle>
            <a:lvl1pPr eaLnBrk="0" fontAlgn="base" hangingPunct="0">
              <a:spcBef>
                <a:spcPct val="0"/>
              </a:spcBef>
              <a:spcAft>
                <a:spcPct val="0"/>
              </a:spcAft>
              <a:defRPr>
                <a:latin typeface="Times" panose="02020603050405020304" pitchFamily="18" charset="0"/>
              </a:defRPr>
            </a:lvl1pPr>
          </a:lstStyle>
          <a:p>
            <a:pPr>
              <a:defRPr/>
            </a:pPr>
            <a:endParaRPr lang="en-GB"/>
          </a:p>
        </p:txBody>
      </p:sp>
      <p:sp>
        <p:nvSpPr>
          <p:cNvPr id="8" name="Slide Number Placeholder 6"/>
          <p:cNvSpPr>
            <a:spLocks noGrp="1"/>
          </p:cNvSpPr>
          <p:nvPr>
            <p:ph type="sldNum" sz="quarter" idx="12"/>
          </p:nvPr>
        </p:nvSpPr>
        <p:spPr>
          <a:xfrm>
            <a:off x="531285" y="4983164"/>
            <a:ext cx="781049" cy="365125"/>
          </a:xfrm>
        </p:spPr>
        <p:txBody>
          <a:bodyPr/>
          <a:lstStyle>
            <a:lvl1pPr eaLnBrk="0" fontAlgn="base" hangingPunct="0">
              <a:spcBef>
                <a:spcPct val="0"/>
              </a:spcBef>
              <a:spcAft>
                <a:spcPct val="0"/>
              </a:spcAft>
              <a:defRPr>
                <a:latin typeface="Times" panose="02020603050405020304" pitchFamily="18" charset="0"/>
              </a:defRPr>
            </a:lvl1pPr>
          </a:lstStyle>
          <a:p>
            <a:pPr>
              <a:defRPr/>
            </a:pPr>
            <a:fld id="{01A82323-44AB-49C3-A3BB-16DFB7092C3E}" type="slidenum">
              <a:rPr lang="en-GB"/>
              <a:pPr>
                <a:defRPr/>
              </a:pPr>
              <a:t>‹#›</a:t>
            </a:fld>
            <a:endParaRPr lang="en-GB" dirty="0"/>
          </a:p>
        </p:txBody>
      </p:sp>
    </p:spTree>
    <p:extLst>
      <p:ext uri="{BB962C8B-B14F-4D97-AF65-F5344CB8AC3E}">
        <p14:creationId xmlns:p14="http://schemas.microsoft.com/office/powerpoint/2010/main" val="3241513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3074" name="Group 22"/>
          <p:cNvGrpSpPr>
            <a:grpSpLocks/>
          </p:cNvGrpSpPr>
          <p:nvPr/>
        </p:nvGrpSpPr>
        <p:grpSpPr bwMode="auto">
          <a:xfrm>
            <a:off x="1" y="228601"/>
            <a:ext cx="2851151" cy="6638925"/>
            <a:chOff x="2487613" y="285750"/>
            <a:chExt cx="2428875" cy="5654676"/>
          </a:xfrm>
        </p:grpSpPr>
        <p:sp>
          <p:nvSpPr>
            <p:cNvPr id="3094" name="Freeform 11"/>
            <p:cNvSpPr>
              <a:spLocks/>
            </p:cNvSpPr>
            <p:nvPr/>
          </p:nvSpPr>
          <p:spPr bwMode="auto">
            <a:xfrm>
              <a:off x="2487613" y="2284413"/>
              <a:ext cx="85725" cy="533400"/>
            </a:xfrm>
            <a:custGeom>
              <a:avLst/>
              <a:gdLst>
                <a:gd name="T0" fmla="*/ 22 w 22"/>
                <a:gd name="T1" fmla="*/ 136 h 136"/>
                <a:gd name="T2" fmla="*/ 17 w 22"/>
                <a:gd name="T3" fmla="*/ 80 h 136"/>
                <a:gd name="T4" fmla="*/ 0 w 22"/>
                <a:gd name="T5" fmla="*/ 0 h 136"/>
                <a:gd name="T6" fmla="*/ 0 w 22"/>
                <a:gd name="T7" fmla="*/ 35 h 136"/>
                <a:gd name="T8" fmla="*/ 20 w 22"/>
                <a:gd name="T9" fmla="*/ 124 h 136"/>
                <a:gd name="T10" fmla="*/ 22 w 22"/>
                <a:gd name="T11" fmla="*/ 136 h 136"/>
              </a:gdLst>
              <a:ahLst/>
              <a:cxnLst>
                <a:cxn ang="0">
                  <a:pos x="T0" y="T1"/>
                </a:cxn>
                <a:cxn ang="0">
                  <a:pos x="T2" y="T3"/>
                </a:cxn>
                <a:cxn ang="0">
                  <a:pos x="T4" y="T5"/>
                </a:cxn>
                <a:cxn ang="0">
                  <a:pos x="T6" y="T7"/>
                </a:cxn>
                <a:cxn ang="0">
                  <a:pos x="T8" y="T9"/>
                </a:cxn>
                <a:cxn ang="0">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3095" name="Freeform 12"/>
            <p:cNvSpPr>
              <a:spLocks/>
            </p:cNvSpPr>
            <p:nvPr/>
          </p:nvSpPr>
          <p:spPr bwMode="auto">
            <a:xfrm>
              <a:off x="2597151" y="2779713"/>
              <a:ext cx="550863" cy="1978025"/>
            </a:xfrm>
            <a:custGeom>
              <a:avLst/>
              <a:gdLst>
                <a:gd name="T0" fmla="*/ 86 w 140"/>
                <a:gd name="T1" fmla="*/ 350 h 504"/>
                <a:gd name="T2" fmla="*/ 139 w 140"/>
                <a:gd name="T3" fmla="*/ 504 h 504"/>
                <a:gd name="T4" fmla="*/ 140 w 140"/>
                <a:gd name="T5" fmla="*/ 478 h 504"/>
                <a:gd name="T6" fmla="*/ 95 w 140"/>
                <a:gd name="T7" fmla="*/ 347 h 504"/>
                <a:gd name="T8" fmla="*/ 0 w 140"/>
                <a:gd name="T9" fmla="*/ 0 h 504"/>
                <a:gd name="T10" fmla="*/ 6 w 140"/>
                <a:gd name="T11" fmla="*/ 61 h 504"/>
                <a:gd name="T12" fmla="*/ 86 w 140"/>
                <a:gd name="T13" fmla="*/ 350 h 504"/>
              </a:gdLst>
              <a:ahLst/>
              <a:cxnLst>
                <a:cxn ang="0">
                  <a:pos x="T0" y="T1"/>
                </a:cxn>
                <a:cxn ang="0">
                  <a:pos x="T2" y="T3"/>
                </a:cxn>
                <a:cxn ang="0">
                  <a:pos x="T4" y="T5"/>
                </a:cxn>
                <a:cxn ang="0">
                  <a:pos x="T6" y="T7"/>
                </a:cxn>
                <a:cxn ang="0">
                  <a:pos x="T8" y="T9"/>
                </a:cxn>
                <a:cxn ang="0">
                  <a:pos x="T10" y="T11"/>
                </a:cxn>
                <a:cxn ang="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3096" name="Freeform 13"/>
            <p:cNvSpPr>
              <a:spLocks/>
            </p:cNvSpPr>
            <p:nvPr/>
          </p:nvSpPr>
          <p:spPr bwMode="auto">
            <a:xfrm>
              <a:off x="3175001" y="4730750"/>
              <a:ext cx="519113" cy="1209675"/>
            </a:xfrm>
            <a:custGeom>
              <a:avLst/>
              <a:gdLst>
                <a:gd name="T0" fmla="*/ 8 w 132"/>
                <a:gd name="T1" fmla="*/ 22 h 308"/>
                <a:gd name="T2" fmla="*/ 0 w 132"/>
                <a:gd name="T3" fmla="*/ 0 h 308"/>
                <a:gd name="T4" fmla="*/ 0 w 132"/>
                <a:gd name="T5" fmla="*/ 29 h 308"/>
                <a:gd name="T6" fmla="*/ 68 w 132"/>
                <a:gd name="T7" fmla="*/ 194 h 308"/>
                <a:gd name="T8" fmla="*/ 123 w 132"/>
                <a:gd name="T9" fmla="*/ 308 h 308"/>
                <a:gd name="T10" fmla="*/ 132 w 132"/>
                <a:gd name="T11" fmla="*/ 308 h 308"/>
                <a:gd name="T12" fmla="*/ 77 w 132"/>
                <a:gd name="T13" fmla="*/ 190 h 308"/>
                <a:gd name="T14" fmla="*/ 8 w 132"/>
                <a:gd name="T15" fmla="*/ 22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3097" name="Freeform 14"/>
            <p:cNvSpPr>
              <a:spLocks/>
            </p:cNvSpPr>
            <p:nvPr/>
          </p:nvSpPr>
          <p:spPr bwMode="auto">
            <a:xfrm>
              <a:off x="3305176" y="5630863"/>
              <a:ext cx="146050" cy="309563"/>
            </a:xfrm>
            <a:custGeom>
              <a:avLst/>
              <a:gdLst>
                <a:gd name="T0" fmla="*/ 28 w 37"/>
                <a:gd name="T1" fmla="*/ 79 h 79"/>
                <a:gd name="T2" fmla="*/ 37 w 37"/>
                <a:gd name="T3" fmla="*/ 79 h 79"/>
                <a:gd name="T4" fmla="*/ 0 w 37"/>
                <a:gd name="T5" fmla="*/ 0 h 79"/>
                <a:gd name="T6" fmla="*/ 28 w 37"/>
                <a:gd name="T7" fmla="*/ 79 h 79"/>
              </a:gdLst>
              <a:ahLst/>
              <a:cxnLst>
                <a:cxn ang="0">
                  <a:pos x="T0" y="T1"/>
                </a:cxn>
                <a:cxn ang="0">
                  <a:pos x="T2" y="T3"/>
                </a:cxn>
                <a:cxn ang="0">
                  <a:pos x="T4" y="T5"/>
                </a:cxn>
                <a:cxn ang="0">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3098" name="Freeform 15"/>
            <p:cNvSpPr>
              <a:spLocks/>
            </p:cNvSpPr>
            <p:nvPr/>
          </p:nvSpPr>
          <p:spPr bwMode="auto">
            <a:xfrm>
              <a:off x="2573338" y="2817813"/>
              <a:ext cx="700088" cy="2835275"/>
            </a:xfrm>
            <a:custGeom>
              <a:avLst/>
              <a:gdLst>
                <a:gd name="T0" fmla="*/ 162 w 178"/>
                <a:gd name="T1" fmla="*/ 660 h 722"/>
                <a:gd name="T2" fmla="*/ 116 w 178"/>
                <a:gd name="T3" fmla="*/ 534 h 722"/>
                <a:gd name="T4" fmla="*/ 40 w 178"/>
                <a:gd name="T5" fmla="*/ 236 h 722"/>
                <a:gd name="T6" fmla="*/ 12 w 178"/>
                <a:gd name="T7" fmla="*/ 51 h 722"/>
                <a:gd name="T8" fmla="*/ 0 w 178"/>
                <a:gd name="T9" fmla="*/ 0 h 722"/>
                <a:gd name="T10" fmla="*/ 33 w 178"/>
                <a:gd name="T11" fmla="*/ 237 h 722"/>
                <a:gd name="T12" fmla="*/ 107 w 178"/>
                <a:gd name="T13" fmla="*/ 537 h 722"/>
                <a:gd name="T14" fmla="*/ 160 w 178"/>
                <a:gd name="T15" fmla="*/ 681 h 722"/>
                <a:gd name="T16" fmla="*/ 178 w 178"/>
                <a:gd name="T17" fmla="*/ 722 h 722"/>
                <a:gd name="T18" fmla="*/ 174 w 178"/>
                <a:gd name="T19" fmla="*/ 708 h 722"/>
                <a:gd name="T20" fmla="*/ 162 w 178"/>
                <a:gd name="T21" fmla="*/ 66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3099" name="Freeform 16"/>
            <p:cNvSpPr>
              <a:spLocks/>
            </p:cNvSpPr>
            <p:nvPr/>
          </p:nvSpPr>
          <p:spPr bwMode="auto">
            <a:xfrm>
              <a:off x="2506663" y="285750"/>
              <a:ext cx="90488" cy="2493963"/>
            </a:xfrm>
            <a:custGeom>
              <a:avLst/>
              <a:gdLst>
                <a:gd name="T0" fmla="*/ 11 w 23"/>
                <a:gd name="T1" fmla="*/ 577 h 635"/>
                <a:gd name="T2" fmla="*/ 12 w 23"/>
                <a:gd name="T3" fmla="*/ 589 h 635"/>
                <a:gd name="T4" fmla="*/ 22 w 23"/>
                <a:gd name="T5" fmla="*/ 632 h 635"/>
                <a:gd name="T6" fmla="*/ 23 w 23"/>
                <a:gd name="T7" fmla="*/ 635 h 635"/>
                <a:gd name="T8" fmla="*/ 17 w 23"/>
                <a:gd name="T9" fmla="*/ 576 h 635"/>
                <a:gd name="T10" fmla="*/ 5 w 23"/>
                <a:gd name="T11" fmla="*/ 269 h 635"/>
                <a:gd name="T12" fmla="*/ 15 w 23"/>
                <a:gd name="T13" fmla="*/ 0 h 635"/>
                <a:gd name="T14" fmla="*/ 12 w 23"/>
                <a:gd name="T15" fmla="*/ 0 h 635"/>
                <a:gd name="T16" fmla="*/ 1 w 23"/>
                <a:gd name="T17" fmla="*/ 269 h 635"/>
                <a:gd name="T18" fmla="*/ 11 w 23"/>
                <a:gd name="T19" fmla="*/ 57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3100" name="Freeform 17"/>
            <p:cNvSpPr>
              <a:spLocks/>
            </p:cNvSpPr>
            <p:nvPr/>
          </p:nvSpPr>
          <p:spPr bwMode="auto">
            <a:xfrm>
              <a:off x="2554288" y="2598738"/>
              <a:ext cx="66675" cy="420688"/>
            </a:xfrm>
            <a:custGeom>
              <a:avLst/>
              <a:gdLst>
                <a:gd name="T0" fmla="*/ 0 w 17"/>
                <a:gd name="T1" fmla="*/ 0 h 107"/>
                <a:gd name="T2" fmla="*/ 5 w 17"/>
                <a:gd name="T3" fmla="*/ 56 h 107"/>
                <a:gd name="T4" fmla="*/ 17 w 17"/>
                <a:gd name="T5" fmla="*/ 107 h 107"/>
                <a:gd name="T6" fmla="*/ 11 w 17"/>
                <a:gd name="T7" fmla="*/ 46 h 107"/>
                <a:gd name="T8" fmla="*/ 10 w 17"/>
                <a:gd name="T9" fmla="*/ 43 h 107"/>
                <a:gd name="T10" fmla="*/ 0 w 17"/>
                <a:gd name="T11" fmla="*/ 0 h 107"/>
              </a:gdLst>
              <a:ahLst/>
              <a:cxnLst>
                <a:cxn ang="0">
                  <a:pos x="T0" y="T1"/>
                </a:cxn>
                <a:cxn ang="0">
                  <a:pos x="T2" y="T3"/>
                </a:cxn>
                <a:cxn ang="0">
                  <a:pos x="T4" y="T5"/>
                </a:cxn>
                <a:cxn ang="0">
                  <a:pos x="T6" y="T7"/>
                </a:cxn>
                <a:cxn ang="0">
                  <a:pos x="T8" y="T9"/>
                </a:cxn>
                <a:cxn ang="0">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3101" name="Freeform 18"/>
            <p:cNvSpPr>
              <a:spLocks/>
            </p:cNvSpPr>
            <p:nvPr/>
          </p:nvSpPr>
          <p:spPr bwMode="auto">
            <a:xfrm>
              <a:off x="3143251" y="4757738"/>
              <a:ext cx="161925" cy="873125"/>
            </a:xfrm>
            <a:custGeom>
              <a:avLst/>
              <a:gdLst>
                <a:gd name="T0" fmla="*/ 0 w 41"/>
                <a:gd name="T1" fmla="*/ 0 h 222"/>
                <a:gd name="T2" fmla="*/ 5 w 41"/>
                <a:gd name="T3" fmla="*/ 93 h 222"/>
                <a:gd name="T4" fmla="*/ 17 w 41"/>
                <a:gd name="T5" fmla="*/ 166 h 222"/>
                <a:gd name="T6" fmla="*/ 24 w 41"/>
                <a:gd name="T7" fmla="*/ 184 h 222"/>
                <a:gd name="T8" fmla="*/ 41 w 41"/>
                <a:gd name="T9" fmla="*/ 222 h 222"/>
                <a:gd name="T10" fmla="*/ 38 w 41"/>
                <a:gd name="T11" fmla="*/ 212 h 222"/>
                <a:gd name="T12" fmla="*/ 13 w 41"/>
                <a:gd name="T13" fmla="*/ 92 h 222"/>
                <a:gd name="T14" fmla="*/ 8 w 41"/>
                <a:gd name="T15" fmla="*/ 22 h 222"/>
                <a:gd name="T16" fmla="*/ 7 w 41"/>
                <a:gd name="T17" fmla="*/ 18 h 222"/>
                <a:gd name="T18" fmla="*/ 0 w 41"/>
                <a:gd name="T1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3102" name="Freeform 19"/>
            <p:cNvSpPr>
              <a:spLocks/>
            </p:cNvSpPr>
            <p:nvPr/>
          </p:nvSpPr>
          <p:spPr bwMode="auto">
            <a:xfrm>
              <a:off x="3148013" y="1282700"/>
              <a:ext cx="1768475" cy="3448050"/>
            </a:xfrm>
            <a:custGeom>
              <a:avLst/>
              <a:gdLst>
                <a:gd name="T0" fmla="*/ 7 w 450"/>
                <a:gd name="T1" fmla="*/ 854 h 878"/>
                <a:gd name="T2" fmla="*/ 50 w 450"/>
                <a:gd name="T3" fmla="*/ 613 h 878"/>
                <a:gd name="T4" fmla="*/ 149 w 450"/>
                <a:gd name="T5" fmla="*/ 388 h 878"/>
                <a:gd name="T6" fmla="*/ 285 w 450"/>
                <a:gd name="T7" fmla="*/ 183 h 878"/>
                <a:gd name="T8" fmla="*/ 364 w 450"/>
                <a:gd name="T9" fmla="*/ 89 h 878"/>
                <a:gd name="T10" fmla="*/ 406 w 450"/>
                <a:gd name="T11" fmla="*/ 44 h 878"/>
                <a:gd name="T12" fmla="*/ 450 w 450"/>
                <a:gd name="T13" fmla="*/ 1 h 878"/>
                <a:gd name="T14" fmla="*/ 450 w 450"/>
                <a:gd name="T15" fmla="*/ 0 h 878"/>
                <a:gd name="T16" fmla="*/ 405 w 450"/>
                <a:gd name="T17" fmla="*/ 43 h 878"/>
                <a:gd name="T18" fmla="*/ 363 w 450"/>
                <a:gd name="T19" fmla="*/ 88 h 878"/>
                <a:gd name="T20" fmla="*/ 283 w 450"/>
                <a:gd name="T21" fmla="*/ 181 h 878"/>
                <a:gd name="T22" fmla="*/ 145 w 450"/>
                <a:gd name="T23" fmla="*/ 386 h 878"/>
                <a:gd name="T24" fmla="*/ 45 w 450"/>
                <a:gd name="T25" fmla="*/ 611 h 878"/>
                <a:gd name="T26" fmla="*/ 0 w 450"/>
                <a:gd name="T27" fmla="*/ 854 h 878"/>
                <a:gd name="T28" fmla="*/ 0 w 450"/>
                <a:gd name="T29" fmla="*/ 859 h 878"/>
                <a:gd name="T30" fmla="*/ 7 w 450"/>
                <a:gd name="T31" fmla="*/ 878 h 878"/>
                <a:gd name="T32" fmla="*/ 7 w 450"/>
                <a:gd name="T33" fmla="*/ 854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3103" name="Freeform 20"/>
            <p:cNvSpPr>
              <a:spLocks/>
            </p:cNvSpPr>
            <p:nvPr/>
          </p:nvSpPr>
          <p:spPr bwMode="auto">
            <a:xfrm>
              <a:off x="3273426" y="5653088"/>
              <a:ext cx="138113" cy="287338"/>
            </a:xfrm>
            <a:custGeom>
              <a:avLst/>
              <a:gdLst>
                <a:gd name="T0" fmla="*/ 0 w 35"/>
                <a:gd name="T1" fmla="*/ 0 h 73"/>
                <a:gd name="T2" fmla="*/ 26 w 35"/>
                <a:gd name="T3" fmla="*/ 73 h 73"/>
                <a:gd name="T4" fmla="*/ 35 w 35"/>
                <a:gd name="T5" fmla="*/ 73 h 73"/>
                <a:gd name="T6" fmla="*/ 0 w 35"/>
                <a:gd name="T7" fmla="*/ 0 h 73"/>
              </a:gdLst>
              <a:ahLst/>
              <a:cxnLst>
                <a:cxn ang="0">
                  <a:pos x="T0" y="T1"/>
                </a:cxn>
                <a:cxn ang="0">
                  <a:pos x="T2" y="T3"/>
                </a:cxn>
                <a:cxn ang="0">
                  <a:pos x="T4" y="T5"/>
                </a:cxn>
                <a:cxn ang="0">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3104" name="Freeform 21"/>
            <p:cNvSpPr>
              <a:spLocks/>
            </p:cNvSpPr>
            <p:nvPr/>
          </p:nvSpPr>
          <p:spPr bwMode="auto">
            <a:xfrm>
              <a:off x="3143251" y="4656138"/>
              <a:ext cx="31750" cy="188913"/>
            </a:xfrm>
            <a:custGeom>
              <a:avLst/>
              <a:gdLst>
                <a:gd name="T0" fmla="*/ 7 w 8"/>
                <a:gd name="T1" fmla="*/ 44 h 48"/>
                <a:gd name="T2" fmla="*/ 8 w 8"/>
                <a:gd name="T3" fmla="*/ 48 h 48"/>
                <a:gd name="T4" fmla="*/ 8 w 8"/>
                <a:gd name="T5" fmla="*/ 19 h 48"/>
                <a:gd name="T6" fmla="*/ 1 w 8"/>
                <a:gd name="T7" fmla="*/ 0 h 48"/>
                <a:gd name="T8" fmla="*/ 0 w 8"/>
                <a:gd name="T9" fmla="*/ 26 h 48"/>
                <a:gd name="T10" fmla="*/ 7 w 8"/>
                <a:gd name="T11" fmla="*/ 44 h 48"/>
              </a:gdLst>
              <a:ahLst/>
              <a:cxnLst>
                <a:cxn ang="0">
                  <a:pos x="T0" y="T1"/>
                </a:cxn>
                <a:cxn ang="0">
                  <a:pos x="T2" y="T3"/>
                </a:cxn>
                <a:cxn ang="0">
                  <a:pos x="T4" y="T5"/>
                </a:cxn>
                <a:cxn ang="0">
                  <a:pos x="T6" y="T7"/>
                </a:cxn>
                <a:cxn ang="0">
                  <a:pos x="T8" y="T9"/>
                </a:cxn>
                <a:cxn ang="0">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3105" name="Freeform 22"/>
            <p:cNvSpPr>
              <a:spLocks/>
            </p:cNvSpPr>
            <p:nvPr/>
          </p:nvSpPr>
          <p:spPr bwMode="auto">
            <a:xfrm>
              <a:off x="3211513" y="5410200"/>
              <a:ext cx="203200" cy="530225"/>
            </a:xfrm>
            <a:custGeom>
              <a:avLst/>
              <a:gdLst>
                <a:gd name="T0" fmla="*/ 7 w 52"/>
                <a:gd name="T1" fmla="*/ 18 h 135"/>
                <a:gd name="T2" fmla="*/ 0 w 52"/>
                <a:gd name="T3" fmla="*/ 0 h 135"/>
                <a:gd name="T4" fmla="*/ 12 w 52"/>
                <a:gd name="T5" fmla="*/ 48 h 135"/>
                <a:gd name="T6" fmla="*/ 16 w 52"/>
                <a:gd name="T7" fmla="*/ 62 h 135"/>
                <a:gd name="T8" fmla="*/ 51 w 52"/>
                <a:gd name="T9" fmla="*/ 135 h 135"/>
                <a:gd name="T10" fmla="*/ 52 w 52"/>
                <a:gd name="T11" fmla="*/ 135 h 135"/>
                <a:gd name="T12" fmla="*/ 24 w 52"/>
                <a:gd name="T13" fmla="*/ 56 h 135"/>
                <a:gd name="T14" fmla="*/ 7 w 52"/>
                <a:gd name="T15" fmla="*/ 18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grpSp>
      <p:grpSp>
        <p:nvGrpSpPr>
          <p:cNvPr id="3075" name="Group 9"/>
          <p:cNvGrpSpPr>
            <a:grpSpLocks/>
          </p:cNvGrpSpPr>
          <p:nvPr/>
        </p:nvGrpSpPr>
        <p:grpSpPr bwMode="auto">
          <a:xfrm>
            <a:off x="27518" y="0"/>
            <a:ext cx="2355849" cy="6853238"/>
            <a:chOff x="6627813" y="194833"/>
            <a:chExt cx="1952625" cy="5678918"/>
          </a:xfrm>
        </p:grpSpPr>
        <p:sp>
          <p:nvSpPr>
            <p:cNvPr id="3082" name="Freeform 27"/>
            <p:cNvSpPr>
              <a:spLocks/>
            </p:cNvSpPr>
            <p:nvPr/>
          </p:nvSpPr>
          <p:spPr bwMode="auto">
            <a:xfrm>
              <a:off x="6627813" y="194833"/>
              <a:ext cx="409575" cy="3646488"/>
            </a:xfrm>
            <a:custGeom>
              <a:avLst/>
              <a:gdLst>
                <a:gd name="T0" fmla="*/ 7 w 103"/>
                <a:gd name="T1" fmla="*/ 210 h 920"/>
                <a:gd name="T2" fmla="*/ 26 w 103"/>
                <a:gd name="T3" fmla="*/ 445 h 920"/>
                <a:gd name="T4" fmla="*/ 57 w 103"/>
                <a:gd name="T5" fmla="*/ 679 h 920"/>
                <a:gd name="T6" fmla="*/ 101 w 103"/>
                <a:gd name="T7" fmla="*/ 911 h 920"/>
                <a:gd name="T8" fmla="*/ 103 w 103"/>
                <a:gd name="T9" fmla="*/ 920 h 920"/>
                <a:gd name="T10" fmla="*/ 99 w 103"/>
                <a:gd name="T11" fmla="*/ 874 h 920"/>
                <a:gd name="T12" fmla="*/ 99 w 103"/>
                <a:gd name="T13" fmla="*/ 866 h 920"/>
                <a:gd name="T14" fmla="*/ 63 w 103"/>
                <a:gd name="T15" fmla="*/ 678 h 920"/>
                <a:gd name="T16" fmla="*/ 30 w 103"/>
                <a:gd name="T17" fmla="*/ 444 h 920"/>
                <a:gd name="T18" fmla="*/ 9 w 103"/>
                <a:gd name="T19" fmla="*/ 209 h 920"/>
                <a:gd name="T20" fmla="*/ 3 w 103"/>
                <a:gd name="T21" fmla="*/ 92 h 920"/>
                <a:gd name="T22" fmla="*/ 1 w 103"/>
                <a:gd name="T23" fmla="*/ 0 h 920"/>
                <a:gd name="T24" fmla="*/ 0 w 103"/>
                <a:gd name="T25" fmla="*/ 0 h 920"/>
                <a:gd name="T26" fmla="*/ 1 w 103"/>
                <a:gd name="T27" fmla="*/ 92 h 920"/>
                <a:gd name="T28" fmla="*/ 7 w 103"/>
                <a:gd name="T29" fmla="*/ 21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3083" name="Freeform 28"/>
            <p:cNvSpPr>
              <a:spLocks/>
            </p:cNvSpPr>
            <p:nvPr/>
          </p:nvSpPr>
          <p:spPr bwMode="auto">
            <a:xfrm>
              <a:off x="7061201" y="3771900"/>
              <a:ext cx="350838" cy="1309688"/>
            </a:xfrm>
            <a:custGeom>
              <a:avLst/>
              <a:gdLst>
                <a:gd name="T0" fmla="*/ 53 w 88"/>
                <a:gd name="T1" fmla="*/ 229 h 330"/>
                <a:gd name="T2" fmla="*/ 88 w 88"/>
                <a:gd name="T3" fmla="*/ 330 h 330"/>
                <a:gd name="T4" fmla="*/ 88 w 88"/>
                <a:gd name="T5" fmla="*/ 308 h 330"/>
                <a:gd name="T6" fmla="*/ 88 w 88"/>
                <a:gd name="T7" fmla="*/ 304 h 330"/>
                <a:gd name="T8" fmla="*/ 62 w 88"/>
                <a:gd name="T9" fmla="*/ 226 h 330"/>
                <a:gd name="T10" fmla="*/ 0 w 88"/>
                <a:gd name="T11" fmla="*/ 0 h 330"/>
                <a:gd name="T12" fmla="*/ 7 w 88"/>
                <a:gd name="T13" fmla="*/ 63 h 330"/>
                <a:gd name="T14" fmla="*/ 53 w 88"/>
                <a:gd name="T15" fmla="*/ 229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3084" name="Freeform 29"/>
            <p:cNvSpPr>
              <a:spLocks/>
            </p:cNvSpPr>
            <p:nvPr/>
          </p:nvSpPr>
          <p:spPr bwMode="auto">
            <a:xfrm>
              <a:off x="7439026" y="5053013"/>
              <a:ext cx="357188" cy="820738"/>
            </a:xfrm>
            <a:custGeom>
              <a:avLst/>
              <a:gdLst>
                <a:gd name="T0" fmla="*/ 6 w 90"/>
                <a:gd name="T1" fmla="*/ 15 h 207"/>
                <a:gd name="T2" fmla="*/ 0 w 90"/>
                <a:gd name="T3" fmla="*/ 0 h 207"/>
                <a:gd name="T4" fmla="*/ 1 w 90"/>
                <a:gd name="T5" fmla="*/ 29 h 207"/>
                <a:gd name="T6" fmla="*/ 42 w 90"/>
                <a:gd name="T7" fmla="*/ 127 h 207"/>
                <a:gd name="T8" fmla="*/ 80 w 90"/>
                <a:gd name="T9" fmla="*/ 207 h 207"/>
                <a:gd name="T10" fmla="*/ 90 w 90"/>
                <a:gd name="T11" fmla="*/ 207 h 207"/>
                <a:gd name="T12" fmla="*/ 50 w 90"/>
                <a:gd name="T13" fmla="*/ 123 h 207"/>
                <a:gd name="T14" fmla="*/ 6 w 90"/>
                <a:gd name="T15" fmla="*/ 15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3085" name="Freeform 30"/>
            <p:cNvSpPr>
              <a:spLocks/>
            </p:cNvSpPr>
            <p:nvPr/>
          </p:nvSpPr>
          <p:spPr bwMode="auto">
            <a:xfrm>
              <a:off x="7037388" y="3811588"/>
              <a:ext cx="457200" cy="1852613"/>
            </a:xfrm>
            <a:custGeom>
              <a:avLst/>
              <a:gdLst>
                <a:gd name="T0" fmla="*/ 101 w 115"/>
                <a:gd name="T1" fmla="*/ 409 h 467"/>
                <a:gd name="T2" fmla="*/ 78 w 115"/>
                <a:gd name="T3" fmla="*/ 344 h 467"/>
                <a:gd name="T4" fmla="*/ 29 w 115"/>
                <a:gd name="T5" fmla="*/ 151 h 467"/>
                <a:gd name="T6" fmla="*/ 13 w 115"/>
                <a:gd name="T7" fmla="*/ 53 h 467"/>
                <a:gd name="T8" fmla="*/ 0 w 115"/>
                <a:gd name="T9" fmla="*/ 0 h 467"/>
                <a:gd name="T10" fmla="*/ 21 w 115"/>
                <a:gd name="T11" fmla="*/ 152 h 467"/>
                <a:gd name="T12" fmla="*/ 69 w 115"/>
                <a:gd name="T13" fmla="*/ 347 h 467"/>
                <a:gd name="T14" fmla="*/ 103 w 115"/>
                <a:gd name="T15" fmla="*/ 441 h 467"/>
                <a:gd name="T16" fmla="*/ 115 w 115"/>
                <a:gd name="T17" fmla="*/ 467 h 467"/>
                <a:gd name="T18" fmla="*/ 112 w 115"/>
                <a:gd name="T19" fmla="*/ 458 h 467"/>
                <a:gd name="T20" fmla="*/ 101 w 115"/>
                <a:gd name="T21" fmla="*/ 40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3086" name="Freeform 31"/>
            <p:cNvSpPr>
              <a:spLocks/>
            </p:cNvSpPr>
            <p:nvPr/>
          </p:nvSpPr>
          <p:spPr bwMode="auto">
            <a:xfrm>
              <a:off x="6992938" y="1263650"/>
              <a:ext cx="144463" cy="2508250"/>
            </a:xfrm>
            <a:custGeom>
              <a:avLst/>
              <a:gdLst>
                <a:gd name="T0" fmla="*/ 17 w 36"/>
                <a:gd name="T1" fmla="*/ 633 h 633"/>
                <a:gd name="T2" fmla="*/ 13 w 36"/>
                <a:gd name="T3" fmla="*/ 597 h 633"/>
                <a:gd name="T4" fmla="*/ 5 w 36"/>
                <a:gd name="T5" fmla="*/ 398 h 633"/>
                <a:gd name="T6" fmla="*/ 13 w 36"/>
                <a:gd name="T7" fmla="*/ 198 h 633"/>
                <a:gd name="T8" fmla="*/ 22 w 36"/>
                <a:gd name="T9" fmla="*/ 99 h 633"/>
                <a:gd name="T10" fmla="*/ 36 w 36"/>
                <a:gd name="T11" fmla="*/ 0 h 633"/>
                <a:gd name="T12" fmla="*/ 35 w 36"/>
                <a:gd name="T13" fmla="*/ 0 h 633"/>
                <a:gd name="T14" fmla="*/ 20 w 36"/>
                <a:gd name="T15" fmla="*/ 99 h 633"/>
                <a:gd name="T16" fmla="*/ 10 w 36"/>
                <a:gd name="T17" fmla="*/ 198 h 633"/>
                <a:gd name="T18" fmla="*/ 1 w 36"/>
                <a:gd name="T19" fmla="*/ 398 h 633"/>
                <a:gd name="T20" fmla="*/ 7 w 36"/>
                <a:gd name="T21" fmla="*/ 589 h 633"/>
                <a:gd name="T22" fmla="*/ 16 w 36"/>
                <a:gd name="T23" fmla="*/ 632 h 633"/>
                <a:gd name="T24" fmla="*/ 17 w 36"/>
                <a:gd name="T25"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3087" name="Freeform 32"/>
            <p:cNvSpPr>
              <a:spLocks/>
            </p:cNvSpPr>
            <p:nvPr/>
          </p:nvSpPr>
          <p:spPr bwMode="auto">
            <a:xfrm>
              <a:off x="7526338" y="5640388"/>
              <a:ext cx="111125" cy="233363"/>
            </a:xfrm>
            <a:custGeom>
              <a:avLst/>
              <a:gdLst>
                <a:gd name="T0" fmla="*/ 22 w 28"/>
                <a:gd name="T1" fmla="*/ 59 h 59"/>
                <a:gd name="T2" fmla="*/ 28 w 28"/>
                <a:gd name="T3" fmla="*/ 59 h 59"/>
                <a:gd name="T4" fmla="*/ 0 w 28"/>
                <a:gd name="T5" fmla="*/ 0 h 59"/>
                <a:gd name="T6" fmla="*/ 22 w 28"/>
                <a:gd name="T7" fmla="*/ 59 h 59"/>
              </a:gdLst>
              <a:ahLst/>
              <a:cxnLst>
                <a:cxn ang="0">
                  <a:pos x="T0" y="T1"/>
                </a:cxn>
                <a:cxn ang="0">
                  <a:pos x="T2" y="T3"/>
                </a:cxn>
                <a:cxn ang="0">
                  <a:pos x="T4" y="T5"/>
                </a:cxn>
                <a:cxn ang="0">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3088" name="Freeform 33"/>
            <p:cNvSpPr>
              <a:spLocks/>
            </p:cNvSpPr>
            <p:nvPr/>
          </p:nvSpPr>
          <p:spPr bwMode="auto">
            <a:xfrm>
              <a:off x="7021513" y="3598863"/>
              <a:ext cx="68263" cy="423863"/>
            </a:xfrm>
            <a:custGeom>
              <a:avLst/>
              <a:gdLst>
                <a:gd name="T0" fmla="*/ 4 w 17"/>
                <a:gd name="T1" fmla="*/ 54 h 107"/>
                <a:gd name="T2" fmla="*/ 17 w 17"/>
                <a:gd name="T3" fmla="*/ 107 h 107"/>
                <a:gd name="T4" fmla="*/ 10 w 17"/>
                <a:gd name="T5" fmla="*/ 44 h 107"/>
                <a:gd name="T6" fmla="*/ 9 w 17"/>
                <a:gd name="T7" fmla="*/ 43 h 107"/>
                <a:gd name="T8" fmla="*/ 0 w 17"/>
                <a:gd name="T9" fmla="*/ 0 h 107"/>
                <a:gd name="T10" fmla="*/ 0 w 17"/>
                <a:gd name="T11" fmla="*/ 8 h 107"/>
                <a:gd name="T12" fmla="*/ 4 w 17"/>
                <a:gd name="T13" fmla="*/ 54 h 107"/>
              </a:gdLst>
              <a:ahLst/>
              <a:cxnLst>
                <a:cxn ang="0">
                  <a:pos x="T0" y="T1"/>
                </a:cxn>
                <a:cxn ang="0">
                  <a:pos x="T2" y="T3"/>
                </a:cxn>
                <a:cxn ang="0">
                  <a:pos x="T4" y="T5"/>
                </a:cxn>
                <a:cxn ang="0">
                  <a:pos x="T6" y="T7"/>
                </a:cxn>
                <a:cxn ang="0">
                  <a:pos x="T8" y="T9"/>
                </a:cxn>
                <a:cxn ang="0">
                  <a:pos x="T10" y="T11"/>
                </a:cxn>
                <a:cxn ang="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3089" name="Freeform 34"/>
            <p:cNvSpPr>
              <a:spLocks/>
            </p:cNvSpPr>
            <p:nvPr/>
          </p:nvSpPr>
          <p:spPr bwMode="auto">
            <a:xfrm>
              <a:off x="7412038" y="2801938"/>
              <a:ext cx="1168400" cy="2251075"/>
            </a:xfrm>
            <a:custGeom>
              <a:avLst/>
              <a:gdLst>
                <a:gd name="T0" fmla="*/ 8 w 294"/>
                <a:gd name="T1" fmla="*/ 553 h 568"/>
                <a:gd name="T2" fmla="*/ 35 w 294"/>
                <a:gd name="T3" fmla="*/ 397 h 568"/>
                <a:gd name="T4" fmla="*/ 99 w 294"/>
                <a:gd name="T5" fmla="*/ 252 h 568"/>
                <a:gd name="T6" fmla="*/ 187 w 294"/>
                <a:gd name="T7" fmla="*/ 119 h 568"/>
                <a:gd name="T8" fmla="*/ 238 w 294"/>
                <a:gd name="T9" fmla="*/ 58 h 568"/>
                <a:gd name="T10" fmla="*/ 265 w 294"/>
                <a:gd name="T11" fmla="*/ 28 h 568"/>
                <a:gd name="T12" fmla="*/ 294 w 294"/>
                <a:gd name="T13" fmla="*/ 0 h 568"/>
                <a:gd name="T14" fmla="*/ 293 w 294"/>
                <a:gd name="T15" fmla="*/ 0 h 568"/>
                <a:gd name="T16" fmla="*/ 264 w 294"/>
                <a:gd name="T17" fmla="*/ 27 h 568"/>
                <a:gd name="T18" fmla="*/ 237 w 294"/>
                <a:gd name="T19" fmla="*/ 56 h 568"/>
                <a:gd name="T20" fmla="*/ 185 w 294"/>
                <a:gd name="T21" fmla="*/ 117 h 568"/>
                <a:gd name="T22" fmla="*/ 95 w 294"/>
                <a:gd name="T23" fmla="*/ 249 h 568"/>
                <a:gd name="T24" fmla="*/ 30 w 294"/>
                <a:gd name="T25" fmla="*/ 396 h 568"/>
                <a:gd name="T26" fmla="*/ 0 w 294"/>
                <a:gd name="T27" fmla="*/ 549 h 568"/>
                <a:gd name="T28" fmla="*/ 7 w 294"/>
                <a:gd name="T29" fmla="*/ 568 h 568"/>
                <a:gd name="T30" fmla="*/ 8 w 294"/>
                <a:gd name="T31" fmla="*/ 55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3090" name="Freeform 35"/>
            <p:cNvSpPr>
              <a:spLocks/>
            </p:cNvSpPr>
            <p:nvPr/>
          </p:nvSpPr>
          <p:spPr bwMode="auto">
            <a:xfrm>
              <a:off x="7494588" y="5664200"/>
              <a:ext cx="100013" cy="209550"/>
            </a:xfrm>
            <a:custGeom>
              <a:avLst/>
              <a:gdLst>
                <a:gd name="T0" fmla="*/ 0 w 25"/>
                <a:gd name="T1" fmla="*/ 0 h 53"/>
                <a:gd name="T2" fmla="*/ 19 w 25"/>
                <a:gd name="T3" fmla="*/ 53 h 53"/>
                <a:gd name="T4" fmla="*/ 25 w 25"/>
                <a:gd name="T5" fmla="*/ 53 h 53"/>
                <a:gd name="T6" fmla="*/ 0 w 25"/>
                <a:gd name="T7" fmla="*/ 0 h 53"/>
              </a:gdLst>
              <a:ahLst/>
              <a:cxnLst>
                <a:cxn ang="0">
                  <a:pos x="T0" y="T1"/>
                </a:cxn>
                <a:cxn ang="0">
                  <a:pos x="T2" y="T3"/>
                </a:cxn>
                <a:cxn ang="0">
                  <a:pos x="T4" y="T5"/>
                </a:cxn>
                <a:cxn ang="0">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3091" name="Freeform 36"/>
            <p:cNvSpPr>
              <a:spLocks/>
            </p:cNvSpPr>
            <p:nvPr/>
          </p:nvSpPr>
          <p:spPr bwMode="auto">
            <a:xfrm>
              <a:off x="7412038" y="5081588"/>
              <a:ext cx="114300" cy="558800"/>
            </a:xfrm>
            <a:custGeom>
              <a:avLst/>
              <a:gdLst>
                <a:gd name="T0" fmla="*/ 0 w 29"/>
                <a:gd name="T1" fmla="*/ 0 h 141"/>
                <a:gd name="T2" fmla="*/ 7 w 29"/>
                <a:gd name="T3" fmla="*/ 89 h 141"/>
                <a:gd name="T4" fmla="*/ 18 w 29"/>
                <a:gd name="T5" fmla="*/ 117 h 141"/>
                <a:gd name="T6" fmla="*/ 29 w 29"/>
                <a:gd name="T7" fmla="*/ 141 h 141"/>
                <a:gd name="T8" fmla="*/ 27 w 29"/>
                <a:gd name="T9" fmla="*/ 135 h 141"/>
                <a:gd name="T10" fmla="*/ 8 w 29"/>
                <a:gd name="T11" fmla="*/ 22 h 141"/>
                <a:gd name="T12" fmla="*/ 4 w 29"/>
                <a:gd name="T13" fmla="*/ 11 h 141"/>
                <a:gd name="T14" fmla="*/ 0 w 29"/>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3092" name="Freeform 37"/>
            <p:cNvSpPr>
              <a:spLocks/>
            </p:cNvSpPr>
            <p:nvPr/>
          </p:nvSpPr>
          <p:spPr bwMode="auto">
            <a:xfrm>
              <a:off x="7412038" y="4978400"/>
              <a:ext cx="31750" cy="188913"/>
            </a:xfrm>
            <a:custGeom>
              <a:avLst/>
              <a:gdLst>
                <a:gd name="T0" fmla="*/ 0 w 8"/>
                <a:gd name="T1" fmla="*/ 26 h 48"/>
                <a:gd name="T2" fmla="*/ 4 w 8"/>
                <a:gd name="T3" fmla="*/ 37 h 48"/>
                <a:gd name="T4" fmla="*/ 8 w 8"/>
                <a:gd name="T5" fmla="*/ 48 h 48"/>
                <a:gd name="T6" fmla="*/ 7 w 8"/>
                <a:gd name="T7" fmla="*/ 19 h 48"/>
                <a:gd name="T8" fmla="*/ 0 w 8"/>
                <a:gd name="T9" fmla="*/ 0 h 48"/>
                <a:gd name="T10" fmla="*/ 0 w 8"/>
                <a:gd name="T11" fmla="*/ 4 h 48"/>
                <a:gd name="T12" fmla="*/ 0 w 8"/>
                <a:gd name="T13" fmla="*/ 26 h 48"/>
              </a:gdLst>
              <a:ahLst/>
              <a:cxnLst>
                <a:cxn ang="0">
                  <a:pos x="T0" y="T1"/>
                </a:cxn>
                <a:cxn ang="0">
                  <a:pos x="T2" y="T3"/>
                </a:cxn>
                <a:cxn ang="0">
                  <a:pos x="T4" y="T5"/>
                </a:cxn>
                <a:cxn ang="0">
                  <a:pos x="T6" y="T7"/>
                </a:cxn>
                <a:cxn ang="0">
                  <a:pos x="T8" y="T9"/>
                </a:cxn>
                <a:cxn ang="0">
                  <a:pos x="T10" y="T11"/>
                </a:cxn>
                <a:cxn ang="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sp>
          <p:nvSpPr>
            <p:cNvPr id="3093" name="Freeform 38"/>
            <p:cNvSpPr>
              <a:spLocks/>
            </p:cNvSpPr>
            <p:nvPr/>
          </p:nvSpPr>
          <p:spPr bwMode="auto">
            <a:xfrm>
              <a:off x="7439026" y="5434013"/>
              <a:ext cx="174625" cy="439738"/>
            </a:xfrm>
            <a:custGeom>
              <a:avLst/>
              <a:gdLst>
                <a:gd name="T0" fmla="*/ 11 w 44"/>
                <a:gd name="T1" fmla="*/ 28 h 111"/>
                <a:gd name="T2" fmla="*/ 0 w 44"/>
                <a:gd name="T3" fmla="*/ 0 h 111"/>
                <a:gd name="T4" fmla="*/ 11 w 44"/>
                <a:gd name="T5" fmla="*/ 49 h 111"/>
                <a:gd name="T6" fmla="*/ 14 w 44"/>
                <a:gd name="T7" fmla="*/ 58 h 111"/>
                <a:gd name="T8" fmla="*/ 39 w 44"/>
                <a:gd name="T9" fmla="*/ 111 h 111"/>
                <a:gd name="T10" fmla="*/ 44 w 44"/>
                <a:gd name="T11" fmla="*/ 111 h 111"/>
                <a:gd name="T12" fmla="*/ 22 w 44"/>
                <a:gd name="T13" fmla="*/ 52 h 111"/>
                <a:gd name="T14" fmla="*/ 11 w 44"/>
                <a:gd name="T15" fmla="*/ 28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fontAlgn="base" hangingPunct="0">
                <a:spcBef>
                  <a:spcPct val="0"/>
                </a:spcBef>
                <a:spcAft>
                  <a:spcPct val="0"/>
                </a:spcAft>
              </a:pPr>
              <a:endParaRPr lang="en-GB" sz="2400">
                <a:solidFill>
                  <a:prstClr val="black"/>
                </a:solidFill>
                <a:latin typeface="Times" panose="02020603050405020304" pitchFamily="18" charset="0"/>
              </a:endParaRPr>
            </a:p>
          </p:txBody>
        </p:sp>
      </p:grpSp>
      <p:sp>
        <p:nvSpPr>
          <p:cNvPr id="7" name="Rectangle 6"/>
          <p:cNvSpPr/>
          <p:nvPr/>
        </p:nvSpPr>
        <p:spPr>
          <a:xfrm>
            <a:off x="1" y="0"/>
            <a:ext cx="18203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077" name="Title Placeholder 1"/>
          <p:cNvSpPr>
            <a:spLocks noGrp="1"/>
          </p:cNvSpPr>
          <p:nvPr>
            <p:ph type="title"/>
          </p:nvPr>
        </p:nvSpPr>
        <p:spPr bwMode="auto">
          <a:xfrm>
            <a:off x="2592918" y="623888"/>
            <a:ext cx="8911167" cy="128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a:xfrm>
            <a:off x="2588684"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085" y="6130925"/>
            <a:ext cx="1147233" cy="369888"/>
          </a:xfrm>
          <a:prstGeom prst="rect">
            <a:avLst/>
          </a:prstGeom>
        </p:spPr>
        <p:txBody>
          <a:bodyPr vert="horz" lIns="91440" tIns="45720" rIns="91440" bIns="45720" rtlCol="0" anchor="ctr"/>
          <a:lstStyle>
            <a:lvl1pPr algn="r" eaLnBrk="1" fontAlgn="auto" hangingPunct="1">
              <a:spcBef>
                <a:spcPts val="0"/>
              </a:spcBef>
              <a:spcAft>
                <a:spcPts val="0"/>
              </a:spcAft>
              <a:defRPr sz="675" smtClean="0">
                <a:solidFill>
                  <a:prstClr val="black">
                    <a:tint val="75000"/>
                  </a:prstClr>
                </a:solidFill>
                <a:latin typeface="Century Gothic" panose="020B0502020202020204"/>
              </a:defRPr>
            </a:lvl1pPr>
          </a:lstStyle>
          <a:p>
            <a:pPr>
              <a:defRPr/>
            </a:pPr>
            <a:fld id="{34EF969D-E53E-4EDE-89F7-673D7F681B8D}" type="datetime1">
              <a:rPr lang="en-GB" smtClean="0"/>
              <a:pPr>
                <a:defRPr/>
              </a:pPr>
              <a:t>26/09/2016</a:t>
            </a:fld>
            <a:endParaRPr lang="en-GB" dirty="0"/>
          </a:p>
        </p:txBody>
      </p:sp>
      <p:sp>
        <p:nvSpPr>
          <p:cNvPr id="5" name="Footer Placeholder 4"/>
          <p:cNvSpPr>
            <a:spLocks noGrp="1"/>
          </p:cNvSpPr>
          <p:nvPr>
            <p:ph type="ftr" sz="quarter" idx="3"/>
          </p:nvPr>
        </p:nvSpPr>
        <p:spPr>
          <a:xfrm>
            <a:off x="2588684" y="6135689"/>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sz="675" dirty="0">
                <a:solidFill>
                  <a:prstClr val="black">
                    <a:tint val="75000"/>
                  </a:prstClr>
                </a:solidFill>
                <a:latin typeface="Century Gothic" panose="020B0502020202020204"/>
              </a:defRPr>
            </a:lvl1pPr>
          </a:lstStyle>
          <a:p>
            <a:pPr>
              <a:defRPr/>
            </a:pPr>
            <a:endParaRPr lang="en-GB"/>
          </a:p>
        </p:txBody>
      </p:sp>
      <p:sp>
        <p:nvSpPr>
          <p:cNvPr id="6" name="Slide Number Placeholder 5"/>
          <p:cNvSpPr>
            <a:spLocks noGrp="1"/>
          </p:cNvSpPr>
          <p:nvPr>
            <p:ph type="sldNum" sz="quarter" idx="4"/>
          </p:nvPr>
        </p:nvSpPr>
        <p:spPr bwMode="gray">
          <a:xfrm>
            <a:off x="531285" y="787401"/>
            <a:ext cx="781049" cy="365125"/>
          </a:xfrm>
          <a:prstGeom prst="rect">
            <a:avLst/>
          </a:prstGeom>
        </p:spPr>
        <p:txBody>
          <a:bodyPr vert="horz" lIns="91440" tIns="45720" rIns="91440" bIns="45720" rtlCol="0" anchor="ctr"/>
          <a:lstStyle>
            <a:lvl1pPr algn="r" eaLnBrk="1" fontAlgn="auto" hangingPunct="1">
              <a:spcBef>
                <a:spcPts val="0"/>
              </a:spcBef>
              <a:spcAft>
                <a:spcPts val="0"/>
              </a:spcAft>
              <a:defRPr sz="1500" smtClean="0">
                <a:solidFill>
                  <a:srgbClr val="FEFFFF"/>
                </a:solidFill>
                <a:latin typeface="Century Gothic" panose="020B0502020202020204"/>
              </a:defRPr>
            </a:lvl1pPr>
          </a:lstStyle>
          <a:p>
            <a:pPr>
              <a:defRPr/>
            </a:pPr>
            <a:fld id="{7491E140-542E-4554-B789-4468E12C5AC0}" type="slidenum">
              <a:rPr lang="en-GB"/>
              <a:pPr>
                <a:defRPr/>
              </a:pPr>
              <a:t>‹#›</a:t>
            </a:fld>
            <a:endParaRPr lang="en-GB" dirty="0"/>
          </a:p>
        </p:txBody>
      </p:sp>
    </p:spTree>
    <p:extLst>
      <p:ext uri="{BB962C8B-B14F-4D97-AF65-F5344CB8AC3E}">
        <p14:creationId xmlns:p14="http://schemas.microsoft.com/office/powerpoint/2010/main" val="1156965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l" defTabSz="342900" rtl="0" fontAlgn="base">
        <a:spcBef>
          <a:spcPct val="0"/>
        </a:spcBef>
        <a:spcAft>
          <a:spcPct val="0"/>
        </a:spcAft>
        <a:defRPr sz="2700" kern="1200">
          <a:solidFill>
            <a:srgbClr val="262626"/>
          </a:solidFill>
          <a:latin typeface="+mj-lt"/>
          <a:ea typeface="+mj-ea"/>
          <a:cs typeface="+mj-cs"/>
        </a:defRPr>
      </a:lvl1pPr>
      <a:lvl2pPr algn="l" defTabSz="342900" rtl="0" fontAlgn="base">
        <a:spcBef>
          <a:spcPct val="0"/>
        </a:spcBef>
        <a:spcAft>
          <a:spcPct val="0"/>
        </a:spcAft>
        <a:defRPr sz="2700">
          <a:solidFill>
            <a:srgbClr val="262626"/>
          </a:solidFill>
          <a:latin typeface="Century Gothic" panose="020B0502020202020204" pitchFamily="34" charset="0"/>
        </a:defRPr>
      </a:lvl2pPr>
      <a:lvl3pPr algn="l" defTabSz="342900" rtl="0" fontAlgn="base">
        <a:spcBef>
          <a:spcPct val="0"/>
        </a:spcBef>
        <a:spcAft>
          <a:spcPct val="0"/>
        </a:spcAft>
        <a:defRPr sz="2700">
          <a:solidFill>
            <a:srgbClr val="262626"/>
          </a:solidFill>
          <a:latin typeface="Century Gothic" panose="020B0502020202020204" pitchFamily="34" charset="0"/>
        </a:defRPr>
      </a:lvl3pPr>
      <a:lvl4pPr algn="l" defTabSz="342900" rtl="0" fontAlgn="base">
        <a:spcBef>
          <a:spcPct val="0"/>
        </a:spcBef>
        <a:spcAft>
          <a:spcPct val="0"/>
        </a:spcAft>
        <a:defRPr sz="2700">
          <a:solidFill>
            <a:srgbClr val="262626"/>
          </a:solidFill>
          <a:latin typeface="Century Gothic" panose="020B0502020202020204" pitchFamily="34" charset="0"/>
        </a:defRPr>
      </a:lvl4pPr>
      <a:lvl5pPr algn="l" defTabSz="342900" rtl="0" fontAlgn="base">
        <a:spcBef>
          <a:spcPct val="0"/>
        </a:spcBef>
        <a:spcAft>
          <a:spcPct val="0"/>
        </a:spcAft>
        <a:defRPr sz="27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fontAlgn="base">
        <a:spcBef>
          <a:spcPts val="750"/>
        </a:spcBef>
        <a:spcAft>
          <a:spcPct val="0"/>
        </a:spcAft>
        <a:buClr>
          <a:schemeClr val="accent1"/>
        </a:buClr>
        <a:buFont typeface="Wingdings 3" panose="05040102010807070707" pitchFamily="18" charset="2"/>
        <a:buChar char=""/>
        <a:defRPr sz="1300" kern="1200">
          <a:solidFill>
            <a:srgbClr val="404040"/>
          </a:solidFill>
          <a:latin typeface="+mn-lt"/>
          <a:ea typeface="+mn-ea"/>
          <a:cs typeface="+mn-cs"/>
        </a:defRPr>
      </a:lvl1pPr>
      <a:lvl2pPr marL="557213" indent="-214313" algn="l" defTabSz="342900" rtl="0" fontAlgn="base">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fontAlgn="base">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mn-cs"/>
        </a:defRPr>
      </a:lvl3pPr>
      <a:lvl4pPr marL="1200150" indent="-171450" algn="l" defTabSz="342900" rtl="0" fontAlgn="base">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fontAlgn="base">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Word_Document.docx"/><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
          <p:cNvSpPr txBox="1">
            <a:spLocks/>
          </p:cNvSpPr>
          <p:nvPr/>
        </p:nvSpPr>
        <p:spPr>
          <a:xfrm>
            <a:off x="2185989" y="1509713"/>
            <a:ext cx="8353425" cy="2684462"/>
          </a:xfrm>
          <a:prstGeom prst="rect">
            <a:avLst/>
          </a:prstGeom>
        </p:spPr>
        <p:txBody>
          <a:bodyPr lIns="68580" tIns="34290" rIns="68580" bIns="34290" anchor="b">
            <a:normAutofit fontScale="975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3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mj-ea"/>
              <a:cs typeface="Times New Roman" panose="02020603050405020304" pitchFamily="18" charset="0"/>
            </a:endParaRPr>
          </a:p>
        </p:txBody>
      </p:sp>
      <p:cxnSp>
        <p:nvCxnSpPr>
          <p:cNvPr id="4" name="Straight Connector 3"/>
          <p:cNvCxnSpPr/>
          <p:nvPr/>
        </p:nvCxnSpPr>
        <p:spPr>
          <a:xfrm flipV="1">
            <a:off x="2016125" y="1275566"/>
            <a:ext cx="8401050" cy="3492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4096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39414" y="63501"/>
            <a:ext cx="14144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3"/>
          <p:cNvSpPr>
            <a:spLocks noGrp="1" noChangeArrowheads="1"/>
          </p:cNvSpPr>
          <p:nvPr>
            <p:ph type="subTitle" idx="4294967295"/>
          </p:nvPr>
        </p:nvSpPr>
        <p:spPr>
          <a:xfrm>
            <a:off x="1524000" y="2143125"/>
            <a:ext cx="9239250" cy="4095750"/>
          </a:xfrm>
        </p:spPr>
        <p:txBody>
          <a:bodyPr>
            <a:noAutofit/>
          </a:bodyPr>
          <a:lstStyle/>
          <a:p>
            <a:pPr marL="0" indent="0" algn="ctr" fontAlgn="auto">
              <a:lnSpc>
                <a:spcPct val="90000"/>
              </a:lnSpc>
              <a:spcAft>
                <a:spcPts val="0"/>
              </a:spcAft>
              <a:buNone/>
              <a:defRPr/>
            </a:pPr>
            <a:endParaRPr lang="tr-TR" altLang="en-US" sz="2000" dirty="0" smtClean="0">
              <a:solidFill>
                <a:schemeClr val="tx1"/>
              </a:solidFill>
              <a:latin typeface="+mj-lt"/>
            </a:endParaRPr>
          </a:p>
          <a:p>
            <a:pPr marL="0" lvl="0" indent="0" algn="ctr" defTabSz="914400" eaLnBrk="0" hangingPunct="0">
              <a:spcBef>
                <a:spcPct val="0"/>
              </a:spcBef>
              <a:buClrTx/>
              <a:buNone/>
              <a:defRPr/>
            </a:pPr>
            <a:r>
              <a:rPr lang="en-US" altLang="en-US" sz="2800" b="1" dirty="0">
                <a:solidFill>
                  <a:prstClr val="black"/>
                </a:solidFill>
              </a:rPr>
              <a:t>ICG/NEAM Tsunami Warning System </a:t>
            </a:r>
            <a:endParaRPr lang="tr-TR" altLang="en-US" sz="2800" b="1" dirty="0">
              <a:solidFill>
                <a:prstClr val="black"/>
              </a:solidFill>
            </a:endParaRPr>
          </a:p>
          <a:p>
            <a:pPr marL="0" lvl="0" indent="0" algn="ctr" defTabSz="914400" eaLnBrk="0" hangingPunct="0">
              <a:spcBef>
                <a:spcPct val="0"/>
              </a:spcBef>
              <a:buClrTx/>
              <a:buNone/>
              <a:defRPr/>
            </a:pPr>
            <a:r>
              <a:rPr lang="en-US" altLang="en-US" sz="2800" b="1" dirty="0">
                <a:solidFill>
                  <a:prstClr val="black"/>
                </a:solidFill>
              </a:rPr>
              <a:t>Accreditation Procedure of CTSPs</a:t>
            </a:r>
            <a:endParaRPr lang="en-GB" sz="2800" b="1" dirty="0">
              <a:solidFill>
                <a:prstClr val="black"/>
              </a:solidFill>
            </a:endParaRPr>
          </a:p>
          <a:p>
            <a:pPr marL="0" indent="0" algn="ctr" eaLnBrk="0" hangingPunct="0">
              <a:lnSpc>
                <a:spcPct val="90000"/>
              </a:lnSpc>
              <a:spcBef>
                <a:spcPct val="0"/>
              </a:spcBef>
              <a:buNone/>
              <a:defRPr/>
            </a:pPr>
            <a:endParaRPr lang="tr-TR" altLang="en-US" sz="2800" b="1" dirty="0" smtClean="0">
              <a:solidFill>
                <a:schemeClr val="tx1"/>
              </a:solidFill>
              <a:latin typeface="+mj-lt"/>
            </a:endParaRPr>
          </a:p>
          <a:p>
            <a:pPr marL="0" indent="0" algn="ctr" eaLnBrk="0" hangingPunct="0">
              <a:lnSpc>
                <a:spcPct val="90000"/>
              </a:lnSpc>
              <a:spcBef>
                <a:spcPct val="0"/>
              </a:spcBef>
              <a:buNone/>
              <a:defRPr/>
            </a:pPr>
            <a:r>
              <a:rPr lang="en-US" altLang="en-US" sz="2800" b="1" dirty="0" smtClean="0">
                <a:solidFill>
                  <a:schemeClr val="tx1"/>
                </a:solidFill>
                <a:latin typeface="+mj-lt"/>
              </a:rPr>
              <a:t>September 26-28, 2016</a:t>
            </a:r>
            <a:endParaRPr lang="tr-TR" altLang="en-US" sz="2800" b="1" dirty="0" smtClean="0">
              <a:solidFill>
                <a:schemeClr val="tx1"/>
              </a:solidFill>
              <a:latin typeface="+mj-lt"/>
            </a:endParaRPr>
          </a:p>
          <a:p>
            <a:pPr marL="0" indent="0" algn="ctr" eaLnBrk="0" hangingPunct="0">
              <a:lnSpc>
                <a:spcPct val="90000"/>
              </a:lnSpc>
              <a:spcBef>
                <a:spcPct val="0"/>
              </a:spcBef>
              <a:buNone/>
              <a:defRPr/>
            </a:pPr>
            <a:r>
              <a:rPr lang="en-US" altLang="en-US" sz="2800" b="1" dirty="0" smtClean="0">
                <a:solidFill>
                  <a:schemeClr val="tx1"/>
                </a:solidFill>
                <a:latin typeface="+mj-lt"/>
              </a:rPr>
              <a:t>Bucharest, ROMANIA</a:t>
            </a:r>
            <a:endParaRPr lang="en-US" altLang="en-US" sz="2800" b="1" dirty="0">
              <a:solidFill>
                <a:schemeClr val="tx1"/>
              </a:solidFill>
              <a:latin typeface="+mj-lt"/>
            </a:endParaRPr>
          </a:p>
        </p:txBody>
      </p:sp>
    </p:spTree>
    <p:extLst>
      <p:ext uri="{BB962C8B-B14F-4D97-AF65-F5344CB8AC3E}">
        <p14:creationId xmlns:p14="http://schemas.microsoft.com/office/powerpoint/2010/main" val="389824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Straight Connector 3"/>
          <p:cNvCxnSpPr/>
          <p:nvPr/>
        </p:nvCxnSpPr>
        <p:spPr>
          <a:xfrm flipV="1">
            <a:off x="1855788" y="1214438"/>
            <a:ext cx="8401050" cy="3651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39414" y="63501"/>
            <a:ext cx="14144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1770743" y="856385"/>
            <a:ext cx="12192000" cy="385490"/>
          </a:xfrm>
          <a:prstGeom prst="rect">
            <a:avLst/>
          </a:prstGeom>
        </p:spPr>
        <p:txBody>
          <a:bodyPr wrap="square">
            <a:spAutoFit/>
          </a:bodyPr>
          <a:lstStyle/>
          <a:p>
            <a:pPr marL="0" marR="0" lvl="0" indent="0" algn="l" defTabSz="914400" rtl="0" eaLnBrk="1" fontAlgn="auto" latinLnBrk="0" hangingPunct="1">
              <a:lnSpc>
                <a:spcPct val="107000"/>
              </a:lnSpc>
              <a:spcBef>
                <a:spcPts val="1200"/>
              </a:spcBef>
              <a:spcAft>
                <a:spcPts val="0"/>
              </a:spcAft>
              <a:buClrTx/>
              <a:buSzTx/>
              <a:buFontTx/>
              <a:buNone/>
              <a:tabLst/>
              <a:defRPr/>
            </a:pPr>
            <a:r>
              <a:rPr kumimoji="0" lang="en-GB" sz="1800" b="1" i="0" u="none" strike="noStrike" kern="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GENERAL RECOMMENDATIONS</a:t>
            </a:r>
            <a:endParaRPr kumimoji="0" lang="en-US" sz="1800" b="1" i="0" u="none" strike="noStrike" kern="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Times New Roman" panose="02020603050405020304" pitchFamily="18" charset="0"/>
            </a:endParaRPr>
          </a:p>
        </p:txBody>
      </p:sp>
      <p:sp>
        <p:nvSpPr>
          <p:cNvPr id="2" name="CasellaDiTesto 1"/>
          <p:cNvSpPr txBox="1"/>
          <p:nvPr/>
        </p:nvSpPr>
        <p:spPr>
          <a:xfrm>
            <a:off x="491970" y="1750614"/>
            <a:ext cx="11004984" cy="4154983"/>
          </a:xfrm>
          <a:prstGeom prst="rect">
            <a:avLst/>
          </a:prstGeom>
          <a:noFill/>
        </p:spPr>
        <p:txBody>
          <a:bodyPr wrap="square" rtlCol="0">
            <a:spAutoFit/>
          </a:bodyPr>
          <a:lstStyle/>
          <a:p>
            <a:pPr marL="285750" indent="-285750">
              <a:buFont typeface="Arial"/>
              <a:buChar char="•"/>
            </a:pPr>
            <a:r>
              <a:rPr lang="it-IT" sz="2400" dirty="0" smtClean="0"/>
              <a:t>In </a:t>
            </a:r>
            <a:r>
              <a:rPr lang="it-IT" sz="2400" dirty="0" err="1" smtClean="0"/>
              <a:t>coordination</a:t>
            </a:r>
            <a:r>
              <a:rPr lang="it-IT" sz="2400" dirty="0" smtClean="0"/>
              <a:t> with ICG and </a:t>
            </a:r>
            <a:r>
              <a:rPr lang="it-IT" sz="2400" dirty="0" err="1" smtClean="0"/>
              <a:t>other</a:t>
            </a:r>
            <a:r>
              <a:rPr lang="it-IT" sz="2400" dirty="0" smtClean="0"/>
              <a:t> </a:t>
            </a:r>
            <a:r>
              <a:rPr lang="it-IT" sz="2400" dirty="0" err="1" smtClean="0"/>
              <a:t>TSPs</a:t>
            </a:r>
            <a:endParaRPr lang="it-IT" sz="2400" dirty="0" smtClean="0"/>
          </a:p>
          <a:p>
            <a:pPr marL="285750" indent="-285750">
              <a:buFont typeface="Arial"/>
              <a:buChar char="•"/>
            </a:pPr>
            <a:endParaRPr lang="it-IT" sz="2400" dirty="0" smtClean="0"/>
          </a:p>
          <a:p>
            <a:pPr marL="742950" lvl="1" indent="-285750">
              <a:buFont typeface="Arial"/>
              <a:buChar char="•"/>
            </a:pPr>
            <a:r>
              <a:rPr lang="it-IT" sz="2400" dirty="0" err="1" smtClean="0"/>
              <a:t>Implement</a:t>
            </a:r>
            <a:r>
              <a:rPr lang="it-IT" sz="2400" dirty="0" smtClean="0"/>
              <a:t> more </a:t>
            </a:r>
            <a:r>
              <a:rPr lang="it-IT" sz="2400" dirty="0" err="1" smtClean="0"/>
              <a:t>systematic</a:t>
            </a:r>
            <a:r>
              <a:rPr lang="it-IT" sz="2400" dirty="0" smtClean="0"/>
              <a:t> performance </a:t>
            </a:r>
            <a:r>
              <a:rPr lang="it-IT" sz="2400" dirty="0" err="1" smtClean="0"/>
              <a:t>monitoring</a:t>
            </a:r>
            <a:r>
              <a:rPr lang="it-IT" sz="2400" dirty="0" smtClean="0"/>
              <a:t> </a:t>
            </a:r>
            <a:r>
              <a:rPr lang="it-IT" sz="2400" dirty="0" err="1" smtClean="0"/>
              <a:t>scheme</a:t>
            </a:r>
            <a:endParaRPr lang="it-IT" sz="2400" dirty="0" smtClean="0"/>
          </a:p>
          <a:p>
            <a:pPr marL="742950" lvl="1" indent="-285750">
              <a:buFont typeface="Arial"/>
              <a:buChar char="•"/>
            </a:pPr>
            <a:r>
              <a:rPr lang="it-IT" sz="2400" dirty="0" err="1" smtClean="0"/>
              <a:t>Implement</a:t>
            </a:r>
            <a:r>
              <a:rPr lang="it-IT" sz="2400" dirty="0" smtClean="0"/>
              <a:t> a more </a:t>
            </a:r>
            <a:r>
              <a:rPr lang="it-IT" sz="2400" dirty="0" err="1" smtClean="0"/>
              <a:t>reproducible</a:t>
            </a:r>
            <a:r>
              <a:rPr lang="it-IT" sz="2400" dirty="0" smtClean="0"/>
              <a:t> </a:t>
            </a:r>
            <a:r>
              <a:rPr lang="it-IT" sz="2400" dirty="0" err="1" smtClean="0"/>
              <a:t>scheme</a:t>
            </a:r>
            <a:r>
              <a:rPr lang="it-IT" sz="2400" dirty="0" smtClean="0"/>
              <a:t> for </a:t>
            </a:r>
            <a:r>
              <a:rPr lang="it-IT" sz="2400" dirty="0" err="1" smtClean="0"/>
              <a:t>defining</a:t>
            </a:r>
            <a:r>
              <a:rPr lang="it-IT" sz="2400" dirty="0" smtClean="0"/>
              <a:t> </a:t>
            </a:r>
            <a:r>
              <a:rPr lang="it-IT" sz="2400" dirty="0" err="1" smtClean="0"/>
              <a:t>forecast</a:t>
            </a:r>
            <a:r>
              <a:rPr lang="it-IT" sz="2400" dirty="0" smtClean="0"/>
              <a:t> </a:t>
            </a:r>
            <a:r>
              <a:rPr lang="it-IT" sz="2400" dirty="0" err="1" smtClean="0"/>
              <a:t>points</a:t>
            </a:r>
            <a:endParaRPr lang="it-IT" sz="2400" dirty="0" smtClean="0"/>
          </a:p>
          <a:p>
            <a:pPr marL="742950" lvl="1" indent="-285750">
              <a:buFont typeface="Arial"/>
              <a:buChar char="•"/>
            </a:pPr>
            <a:endParaRPr lang="it-IT" sz="2400" dirty="0"/>
          </a:p>
          <a:p>
            <a:pPr marL="285750" indent="-285750">
              <a:buFont typeface="Arial"/>
              <a:buChar char="•"/>
            </a:pPr>
            <a:r>
              <a:rPr lang="it-IT" sz="2400" dirty="0" err="1" smtClean="0"/>
              <a:t>Make</a:t>
            </a:r>
            <a:r>
              <a:rPr lang="it-IT" sz="2400" dirty="0" smtClean="0"/>
              <a:t> use of </a:t>
            </a:r>
            <a:r>
              <a:rPr lang="it-IT" sz="2400" dirty="0" err="1" smtClean="0"/>
              <a:t>numerical</a:t>
            </a:r>
            <a:r>
              <a:rPr lang="it-IT" sz="2400" dirty="0" smtClean="0"/>
              <a:t> </a:t>
            </a:r>
            <a:r>
              <a:rPr lang="it-IT" sz="2400" dirty="0" err="1" smtClean="0"/>
              <a:t>modeling</a:t>
            </a:r>
            <a:r>
              <a:rPr lang="it-IT" sz="2400" dirty="0" smtClean="0"/>
              <a:t> of tsunami </a:t>
            </a:r>
            <a:r>
              <a:rPr lang="it-IT" sz="2400" dirty="0" err="1" smtClean="0"/>
              <a:t>propagation</a:t>
            </a:r>
            <a:r>
              <a:rPr lang="it-IT" sz="2400" dirty="0" smtClean="0"/>
              <a:t> for routine </a:t>
            </a:r>
            <a:r>
              <a:rPr lang="it-IT" sz="2400" dirty="0" err="1" smtClean="0"/>
              <a:t>operations</a:t>
            </a:r>
            <a:endParaRPr lang="it-IT" sz="2400" dirty="0" smtClean="0"/>
          </a:p>
          <a:p>
            <a:endParaRPr lang="it-IT" sz="2400" dirty="0" smtClean="0"/>
          </a:p>
          <a:p>
            <a:pPr marL="285750" indent="-285750">
              <a:buFont typeface="Arial"/>
              <a:buChar char="•"/>
            </a:pPr>
            <a:r>
              <a:rPr lang="it-IT" sz="2400" dirty="0" err="1" smtClean="0"/>
              <a:t>Implement</a:t>
            </a:r>
            <a:r>
              <a:rPr lang="it-IT" sz="2400" dirty="0" smtClean="0"/>
              <a:t>/</a:t>
            </a:r>
            <a:r>
              <a:rPr lang="it-IT" sz="2400" dirty="0" err="1" smtClean="0"/>
              <a:t>densify</a:t>
            </a:r>
            <a:r>
              <a:rPr lang="it-IT" sz="2400" dirty="0" smtClean="0"/>
              <a:t> RT/NRT </a:t>
            </a:r>
            <a:r>
              <a:rPr lang="it-IT" sz="2400" dirty="0" err="1" smtClean="0"/>
              <a:t>sea</a:t>
            </a:r>
            <a:r>
              <a:rPr lang="it-IT" sz="2400" dirty="0" smtClean="0"/>
              <a:t> </a:t>
            </a:r>
            <a:r>
              <a:rPr lang="it-IT" sz="2400" dirty="0" err="1" smtClean="0"/>
              <a:t>level</a:t>
            </a:r>
            <a:r>
              <a:rPr lang="it-IT" sz="2400" dirty="0" smtClean="0"/>
              <a:t> network </a:t>
            </a:r>
          </a:p>
          <a:p>
            <a:pPr marL="285750" indent="-285750">
              <a:buFont typeface="Arial"/>
              <a:buChar char="•"/>
            </a:pPr>
            <a:endParaRPr lang="it-IT" sz="2400" dirty="0" smtClean="0"/>
          </a:p>
          <a:p>
            <a:pPr marL="742950" lvl="1" indent="-285750">
              <a:buFont typeface="Arial"/>
              <a:buChar char="•"/>
            </a:pPr>
            <a:endParaRPr lang="it-IT" sz="2400" dirty="0"/>
          </a:p>
        </p:txBody>
      </p:sp>
    </p:spTree>
    <p:extLst>
      <p:ext uri="{BB962C8B-B14F-4D97-AF65-F5344CB8AC3E}">
        <p14:creationId xmlns:p14="http://schemas.microsoft.com/office/powerpoint/2010/main" val="2783147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05425" y="191128"/>
            <a:ext cx="8294393" cy="4665596"/>
          </a:xfrm>
          <a:prstGeom prst="rect">
            <a:avLst/>
          </a:prstGeom>
        </p:spPr>
      </p:pic>
      <p:sp>
        <p:nvSpPr>
          <p:cNvPr id="5" name="Rectangle 4"/>
          <p:cNvSpPr/>
          <p:nvPr/>
        </p:nvSpPr>
        <p:spPr>
          <a:xfrm>
            <a:off x="1329339" y="5191646"/>
            <a:ext cx="9996926" cy="13285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NEAMTWS Accreditation Team: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one expert of NEAM Member States with a Candidate TSP or TSP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one expert of another NEAM Member state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plus one expert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8354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892" y="1710978"/>
            <a:ext cx="11940989" cy="3777622"/>
          </a:xfrm>
        </p:spPr>
        <p:txBody>
          <a:bodyPr>
            <a:noAutofit/>
          </a:bodyPr>
          <a:lstStyle/>
          <a:p>
            <a:pPr marL="0" indent="0" algn="just">
              <a:buNone/>
            </a:pPr>
            <a:r>
              <a:rPr lang="en-US" sz="2400" b="1" dirty="0"/>
              <a:t>The tsunami watch operations of Candidate Tsunami Service Providers (CTSPs) were reviewed by two different </a:t>
            </a:r>
            <a:r>
              <a:rPr lang="en-US" sz="2400" b="1" dirty="0" smtClean="0"/>
              <a:t>accreditation </a:t>
            </a:r>
            <a:r>
              <a:rPr lang="en-US" sz="2400" b="1" dirty="0"/>
              <a:t>teams (ATs</a:t>
            </a:r>
            <a:r>
              <a:rPr lang="en-US" sz="2400" b="1" dirty="0" smtClean="0"/>
              <a:t>). CTSPs have provided a number of </a:t>
            </a:r>
            <a:r>
              <a:rPr lang="en-US" sz="2400" b="1" dirty="0"/>
              <a:t>documents, describing the </a:t>
            </a:r>
            <a:r>
              <a:rPr lang="en-US" sz="2400" b="1" dirty="0" smtClean="0"/>
              <a:t>details of operations as well as infrastructure and human resources. </a:t>
            </a:r>
            <a:r>
              <a:rPr lang="en-US" sz="2400" b="1" dirty="0"/>
              <a:t>Furthermore, in the “Procedures for </a:t>
            </a:r>
            <a:r>
              <a:rPr lang="en-US" sz="2400" b="1" dirty="0" smtClean="0"/>
              <a:t>the Accreditation </a:t>
            </a:r>
            <a:r>
              <a:rPr lang="en-US" sz="2400" b="1" dirty="0"/>
              <a:t>of </a:t>
            </a:r>
            <a:r>
              <a:rPr lang="en-US" sz="2400" b="1" dirty="0" smtClean="0"/>
              <a:t>TSP ”document agreed </a:t>
            </a:r>
            <a:r>
              <a:rPr lang="en-US" sz="2400" b="1" dirty="0"/>
              <a:t>at the </a:t>
            </a:r>
            <a:r>
              <a:rPr lang="en-US" sz="2400" b="1" dirty="0" smtClean="0"/>
              <a:t>ICG/NEAMTWSXII in </a:t>
            </a:r>
            <a:r>
              <a:rPr lang="en-US" sz="2400" b="1" dirty="0"/>
              <a:t>Dublin, Ireland, </a:t>
            </a:r>
            <a:r>
              <a:rPr lang="en-US" sz="2400" b="1" dirty="0" smtClean="0"/>
              <a:t>16-18 Nov</a:t>
            </a:r>
            <a:r>
              <a:rPr lang="en-US" sz="2400" b="1" dirty="0"/>
              <a:t>. 2015, a number of functions and requirements are listed that need to be fulfilled </a:t>
            </a:r>
            <a:r>
              <a:rPr lang="en-US" sz="2400" b="1" dirty="0" smtClean="0"/>
              <a:t>and are </a:t>
            </a:r>
            <a:r>
              <a:rPr lang="en-US" sz="2400" b="1" dirty="0"/>
              <a:t>individually addressed in a form, provided by the UNESCO ICG/NEAMTWS secretariat</a:t>
            </a:r>
            <a:r>
              <a:rPr lang="en-US" sz="2400" b="1" dirty="0" smtClean="0"/>
              <a:t>.</a:t>
            </a:r>
          </a:p>
          <a:p>
            <a:pPr marL="0" indent="0" algn="just">
              <a:buNone/>
            </a:pPr>
            <a:endParaRPr lang="en-US" sz="2400" b="1" dirty="0">
              <a:solidFill>
                <a:srgbClr val="FF0000"/>
              </a:solidFill>
            </a:endParaRPr>
          </a:p>
        </p:txBody>
      </p:sp>
    </p:spTree>
    <p:extLst>
      <p:ext uri="{BB962C8B-B14F-4D97-AF65-F5344CB8AC3E}">
        <p14:creationId xmlns:p14="http://schemas.microsoft.com/office/powerpoint/2010/main" val="4074045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797529167"/>
              </p:ext>
            </p:extLst>
          </p:nvPr>
        </p:nvGraphicFramePr>
        <p:xfrm>
          <a:off x="453358" y="161365"/>
          <a:ext cx="11364686" cy="6861842"/>
        </p:xfrm>
        <a:graphic>
          <a:graphicData uri="http://schemas.openxmlformats.org/drawingml/2006/table">
            <a:tbl>
              <a:tblPr firstRow="1" firstCol="1" bandRow="1"/>
              <a:tblGrid>
                <a:gridCol w="11364686">
                  <a:extLst>
                    <a:ext uri="{9D8B030D-6E8A-4147-A177-3AD203B41FA5}">
                      <a16:colId xmlns:a16="http://schemas.microsoft.com/office/drawing/2014/main" val="1418650913"/>
                    </a:ext>
                  </a:extLst>
                </a:gridCol>
              </a:tblGrid>
              <a:tr h="716220">
                <a:tc>
                  <a:txBody>
                    <a:bodyPr/>
                    <a:lstStyle/>
                    <a:p>
                      <a:pPr marL="0" marR="49530" algn="ctr">
                        <a:spcBef>
                          <a:spcPts val="1200"/>
                        </a:spcBef>
                        <a:spcAft>
                          <a:spcPts val="0"/>
                        </a:spcAft>
                      </a:pPr>
                      <a:r>
                        <a:rPr lang="en-GB" sz="1600" b="1">
                          <a:effectLst/>
                          <a:latin typeface="Arial" panose="020B0604020202020204" pitchFamily="34" charset="0"/>
                          <a:ea typeface="Times New Roman" panose="02020603050405020304" pitchFamily="18" charset="0"/>
                          <a:cs typeface="Arial" panose="020B0604020202020204" pitchFamily="34" charset="0"/>
                        </a:rPr>
                        <a:t>Detailed TSP Functions and requirements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p>
                      <a:pPr marL="0" marR="49530" algn="ctr">
                        <a:spcBef>
                          <a:spcPts val="1200"/>
                        </a:spcBef>
                        <a:spcAft>
                          <a:spcPts val="0"/>
                        </a:spcAft>
                      </a:pPr>
                      <a:r>
                        <a:rPr lang="en-GB" sz="1600" b="1">
                          <a:effectLst/>
                          <a:latin typeface="Arial" panose="020B0604020202020204" pitchFamily="34" charset="0"/>
                          <a:ea typeface="Times New Roman" panose="02020603050405020304" pitchFamily="18" charset="0"/>
                          <a:cs typeface="Arial" panose="020B0604020202020204" pitchFamily="34" charset="0"/>
                        </a:rPr>
                        <a:t>Adopted at ICG/NEAMTWS IX and modified according to ICG/NEAMTW XII recommendations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40860" marR="40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67306228"/>
                  </a:ext>
                </a:extLst>
              </a:tr>
              <a:tr h="6145622">
                <a:tc>
                  <a:txBody>
                    <a:bodyPr/>
                    <a:lstStyle/>
                    <a:p>
                      <a:pPr marL="0" marR="49530" algn="ctr">
                        <a:spcBef>
                          <a:spcPts val="1200"/>
                        </a:spcBef>
                        <a:spcAft>
                          <a:spcPts val="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I. Watch Functions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49530">
                        <a:spcBef>
                          <a:spcPts val="0"/>
                        </a:spcBef>
                        <a:spcAft>
                          <a:spcPts val="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49530" algn="just">
                        <a:spcBef>
                          <a:spcPts val="0"/>
                        </a:spcBef>
                        <a:spcAft>
                          <a:spcPts val="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WF1 Disseminate watch and cancellation messages based on the alert-level decision matrix (or alternatively their own best practice) to all NTWCs and the TWFPs, and all eligible subscribers with no restriction. These best practices include scenario databases or other methods, these methodologies needing to be documented in the interim NEAMTWS Operational Users Guide.</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49530">
                        <a:spcBef>
                          <a:spcPts val="0"/>
                        </a:spcBef>
                        <a:spcAft>
                          <a:spcPts val="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49530">
                        <a:spcBef>
                          <a:spcPts val="0"/>
                        </a:spcBef>
                        <a:spcAft>
                          <a:spcPts val="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WF2	Reception and interpretation of real-time seismic measurements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685800" marR="49530">
                        <a:spcBef>
                          <a:spcPts val="0"/>
                        </a:spcBef>
                        <a:spcAft>
                          <a:spcPts val="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49530">
                        <a:spcBef>
                          <a:spcPts val="0"/>
                        </a:spcBef>
                        <a:spcAft>
                          <a:spcPts val="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WF3	Determination of seismic parameters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49530">
                        <a:spcBef>
                          <a:spcPts val="0"/>
                        </a:spcBef>
                        <a:spcAft>
                          <a:spcPts val="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WF4	Exchange seismic parameters and information with other CTSPs, TSPs and NTWCs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49530">
                        <a:spcBef>
                          <a:spcPts val="0"/>
                        </a:spcBef>
                        <a:spcAft>
                          <a:spcPts val="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WF5	Reception and interpretation of real-time sea-level measurements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49530">
                        <a:spcBef>
                          <a:spcPts val="0"/>
                        </a:spcBef>
                        <a:spcAft>
                          <a:spcPts val="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49530">
                        <a:spcBef>
                          <a:spcPts val="0"/>
                        </a:spcBef>
                        <a:spcAft>
                          <a:spcPts val="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WF6	Forecasting of tsunami arrival times and level of alert at each forecasting point specified by Member States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49530">
                        <a:spcBef>
                          <a:spcPts val="0"/>
                        </a:spcBef>
                        <a:spcAft>
                          <a:spcPts val="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49530">
                        <a:spcBef>
                          <a:spcPts val="0"/>
                        </a:spcBef>
                        <a:spcAft>
                          <a:spcPts val="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WF7	Exchange sea level data and information with other CTSPs, TSPs and NTWCs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49530">
                        <a:spcBef>
                          <a:spcPts val="0"/>
                        </a:spcBef>
                        <a:spcAft>
                          <a:spcPts val="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49530" algn="just">
                        <a:spcBef>
                          <a:spcPts val="0"/>
                        </a:spcBef>
                        <a:spcAft>
                          <a:spcPts val="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WF8	Monitoring of tsunami propagation and disseminate updated information in priority tsunami amplitude measurements to all NTWCs and the TWFPs, and all eligible subscribers with no restriction</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49530">
                        <a:spcBef>
                          <a:spcPts val="0"/>
                        </a:spcBef>
                        <a:spcAft>
                          <a:spcPts val="0"/>
                        </a:spcAft>
                      </a:pPr>
                      <a:r>
                        <a:rPr lang="en-GB" sz="1600"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0860" marR="408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94052929"/>
                  </a:ext>
                </a:extLst>
              </a:tr>
            </a:tbl>
          </a:graphicData>
        </a:graphic>
      </p:graphicFrame>
    </p:spTree>
    <p:extLst>
      <p:ext uri="{BB962C8B-B14F-4D97-AF65-F5344CB8AC3E}">
        <p14:creationId xmlns:p14="http://schemas.microsoft.com/office/powerpoint/2010/main" val="1655603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91886" y="184417"/>
            <a:ext cx="10619334" cy="2585323"/>
          </a:xfrm>
          <a:prstGeom prst="rect">
            <a:avLst/>
          </a:prstGeom>
        </p:spPr>
        <p:txBody>
          <a:bodyPr wrap="square">
            <a:spAutoFit/>
          </a:bodyPr>
          <a:lstStyle/>
          <a:p>
            <a:pPr marR="49530"/>
            <a:r>
              <a:rPr lang="en-GB" b="1" dirty="0">
                <a:latin typeface="Arial" panose="020B0604020202020204" pitchFamily="34" charset="0"/>
                <a:ea typeface="Times New Roman" panose="02020603050405020304" pitchFamily="18" charset="0"/>
                <a:cs typeface="Arial" panose="020B0604020202020204" pitchFamily="34" charset="0"/>
              </a:rPr>
              <a:t>II Above and beyond watch time Functions</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R="49530"/>
            <a:r>
              <a:rPr lang="en-GB" b="1" dirty="0">
                <a:latin typeface="Arial" panose="020B0604020202020204" pitchFamily="34" charset="0"/>
                <a:ea typeface="Times New Roman" panose="02020603050405020304" pitchFamily="18" charset="0"/>
                <a:cs typeface="Arial" panose="020B0604020202020204" pitchFamily="34"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R="49530"/>
            <a:r>
              <a:rPr lang="en-GB" b="1" dirty="0">
                <a:latin typeface="Arial" panose="020B0604020202020204" pitchFamily="34" charset="0"/>
                <a:ea typeface="Times New Roman" panose="02020603050405020304" pitchFamily="18" charset="0"/>
                <a:cs typeface="Arial" panose="020B0604020202020204" pitchFamily="34" charset="0"/>
              </a:rPr>
              <a:t>AF1	Monthly internal tests of the watch system</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R="49530"/>
            <a:r>
              <a:rPr lang="en-GB" b="1" dirty="0">
                <a:latin typeface="Arial" panose="020B0604020202020204" pitchFamily="34" charset="0"/>
                <a:ea typeface="Times New Roman" panose="02020603050405020304" pitchFamily="18" charset="0"/>
                <a:cs typeface="Arial" panose="020B0604020202020204" pitchFamily="34"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R="49530"/>
            <a:r>
              <a:rPr lang="en-GB" b="1" dirty="0">
                <a:latin typeface="Arial" panose="020B0604020202020204" pitchFamily="34" charset="0"/>
                <a:ea typeface="Times New Roman" panose="02020603050405020304" pitchFamily="18" charset="0"/>
                <a:cs typeface="Arial" panose="020B0604020202020204" pitchFamily="34" charset="0"/>
              </a:rPr>
              <a:t>AF2	Actively participate in communication and tsunami exercises</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R="49530"/>
            <a:r>
              <a:rPr lang="en-GB" dirty="0">
                <a:latin typeface="Arial" panose="020B0604020202020204" pitchFamily="34" charset="0"/>
                <a:ea typeface="Times New Roman" panose="02020603050405020304" pitchFamily="18" charset="0"/>
                <a:cs typeface="Arial" panose="020B0604020202020204" pitchFamily="34"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R="49530"/>
            <a:r>
              <a:rPr lang="en-GB" dirty="0">
                <a:latin typeface="Arial" panose="020B0604020202020204" pitchFamily="34" charset="0"/>
                <a:ea typeface="Times New Roman" panose="02020603050405020304" pitchFamily="18" charset="0"/>
                <a:cs typeface="Arial" panose="020B0604020202020204" pitchFamily="34" charset="0"/>
              </a:rPr>
              <a:t>AF3	Contribute to training courses in coordination with IOC</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R="49530"/>
            <a:r>
              <a:rPr lang="en-GB" dirty="0">
                <a:latin typeface="Arial" panose="020B0604020202020204" pitchFamily="34" charset="0"/>
                <a:ea typeface="Times New Roman" panose="02020603050405020304" pitchFamily="18" charset="0"/>
                <a:cs typeface="Arial" panose="020B0604020202020204" pitchFamily="34" charset="0"/>
              </a:rPr>
              <a:t> </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marR="49530"/>
            <a:r>
              <a:rPr lang="en-GB" dirty="0">
                <a:latin typeface="Arial" panose="020B0604020202020204" pitchFamily="34" charset="0"/>
                <a:ea typeface="Times New Roman" panose="02020603050405020304" pitchFamily="18" charset="0"/>
                <a:cs typeface="Arial" panose="020B0604020202020204" pitchFamily="34" charset="0"/>
              </a:rPr>
              <a:t>AF4	Participate actively in, and report to, the ICG and working groups and task teams</a:t>
            </a:r>
            <a:endParaRPr lang="en-US"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993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55374" y="297948"/>
            <a:ext cx="12785697" cy="6247866"/>
          </a:xfrm>
          <a:prstGeom prst="rect">
            <a:avLst/>
          </a:prstGeom>
        </p:spPr>
        <p:txBody>
          <a:bodyPr wrap="square">
            <a:spAutoFit/>
          </a:bodyPr>
          <a:lstStyle/>
          <a:p>
            <a:r>
              <a:rPr lang="en-US" sz="1600" b="1" dirty="0" smtClean="0"/>
              <a:t>II Requirements</a:t>
            </a:r>
          </a:p>
          <a:p>
            <a:endParaRPr lang="en-US" sz="1600" b="1" dirty="0" smtClean="0"/>
          </a:p>
          <a:p>
            <a:r>
              <a:rPr lang="en-US" sz="1600" b="1" dirty="0" smtClean="0"/>
              <a:t>R1	Nominated and act as NTWC</a:t>
            </a:r>
          </a:p>
          <a:p>
            <a:endParaRPr lang="en-US" sz="1600" b="1" dirty="0" smtClean="0"/>
          </a:p>
          <a:p>
            <a:r>
              <a:rPr lang="en-US" sz="1600" b="1" dirty="0" smtClean="0"/>
              <a:t>R2	Real-time alert reception and transmission systems including GTS, Internet, fax</a:t>
            </a:r>
          </a:p>
          <a:p>
            <a:endParaRPr lang="en-US" sz="1600" b="1" dirty="0" smtClean="0"/>
          </a:p>
          <a:p>
            <a:r>
              <a:rPr lang="en-US" sz="1600" b="1" dirty="0" smtClean="0"/>
              <a:t>R3	Redundancy</a:t>
            </a:r>
          </a:p>
          <a:p>
            <a:endParaRPr lang="en-US" sz="1600" b="1" dirty="0" smtClean="0"/>
          </a:p>
          <a:p>
            <a:r>
              <a:rPr lang="en-US" sz="1600" b="1" dirty="0" smtClean="0"/>
              <a:t>R4	24/7 watch staff</a:t>
            </a:r>
          </a:p>
          <a:p>
            <a:endParaRPr lang="en-US" sz="1600" b="1" dirty="0" smtClean="0"/>
          </a:p>
          <a:p>
            <a:r>
              <a:rPr lang="en-US" sz="1600" b="1" dirty="0" smtClean="0"/>
              <a:t>R5	Operational manual describing procedures and documentation to TSPs</a:t>
            </a:r>
          </a:p>
          <a:p>
            <a:endParaRPr lang="en-US" sz="1600" b="1" dirty="0" smtClean="0"/>
          </a:p>
          <a:p>
            <a:r>
              <a:rPr lang="en-US" sz="1600" b="1" dirty="0" smtClean="0"/>
              <a:t>R6	Seismic expertise</a:t>
            </a:r>
          </a:p>
          <a:p>
            <a:endParaRPr lang="en-US" sz="1600" b="1" dirty="0" smtClean="0"/>
          </a:p>
          <a:p>
            <a:r>
              <a:rPr lang="en-US" sz="1600" b="1" dirty="0" smtClean="0"/>
              <a:t>R7	Direct access to large earthquakes data base </a:t>
            </a:r>
          </a:p>
          <a:p>
            <a:endParaRPr lang="en-US" sz="1600" b="1" dirty="0" smtClean="0"/>
          </a:p>
          <a:p>
            <a:r>
              <a:rPr lang="en-US" sz="1600" b="1" dirty="0" smtClean="0"/>
              <a:t>R8	Real-time transmission systems for reception of seismic data</a:t>
            </a:r>
          </a:p>
          <a:p>
            <a:endParaRPr lang="en-US" sz="1600" b="1" dirty="0" smtClean="0"/>
          </a:p>
          <a:p>
            <a:r>
              <a:rPr lang="en-US" sz="1600" b="1" dirty="0" smtClean="0"/>
              <a:t>R9	Tsunami and sea level expertise</a:t>
            </a:r>
          </a:p>
          <a:p>
            <a:endParaRPr lang="en-US" sz="1600" b="1" dirty="0" smtClean="0"/>
          </a:p>
          <a:p>
            <a:r>
              <a:rPr lang="en-US" sz="1600" b="1" dirty="0" smtClean="0"/>
              <a:t>R10	Direct access to a tsunami data base </a:t>
            </a:r>
          </a:p>
          <a:p>
            <a:endParaRPr lang="en-US" sz="1600" b="1" dirty="0" smtClean="0"/>
          </a:p>
          <a:p>
            <a:r>
              <a:rPr lang="en-US" sz="1600" b="1" dirty="0" smtClean="0"/>
              <a:t>R11	Real-time transmission systems for reception of sea level data</a:t>
            </a:r>
          </a:p>
          <a:p>
            <a:endParaRPr lang="en-US" sz="1600" dirty="0" smtClean="0"/>
          </a:p>
          <a:p>
            <a:r>
              <a:rPr lang="en-US" sz="1600" dirty="0" smtClean="0"/>
              <a:t>R12	Tsunami modelling capacity for tsunami travel time computation</a:t>
            </a:r>
            <a:endParaRPr lang="en-US" sz="1600" dirty="0"/>
          </a:p>
        </p:txBody>
      </p:sp>
    </p:spTree>
    <p:extLst>
      <p:ext uri="{BB962C8B-B14F-4D97-AF65-F5344CB8AC3E}">
        <p14:creationId xmlns:p14="http://schemas.microsoft.com/office/powerpoint/2010/main" val="2907553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Straight Connector 3"/>
          <p:cNvCxnSpPr/>
          <p:nvPr/>
        </p:nvCxnSpPr>
        <p:spPr>
          <a:xfrm flipV="1">
            <a:off x="2138364" y="1188291"/>
            <a:ext cx="8401050" cy="3492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524000" y="798513"/>
            <a:ext cx="9144000" cy="52322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39414" y="63501"/>
            <a:ext cx="14144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1770743" y="856385"/>
            <a:ext cx="12192000" cy="367216"/>
          </a:xfrm>
          <a:prstGeom prst="rect">
            <a:avLst/>
          </a:prstGeom>
        </p:spPr>
        <p:txBody>
          <a:bodyPr wrap="square">
            <a:spAutoFit/>
          </a:bodyPr>
          <a:lstStyle/>
          <a:p>
            <a:pPr marL="0" marR="0" lvl="0" indent="0" algn="l" defTabSz="914400" rtl="0" eaLnBrk="1" fontAlgn="auto" latinLnBrk="0" hangingPunct="1">
              <a:lnSpc>
                <a:spcPct val="107000"/>
              </a:lnSpc>
              <a:spcBef>
                <a:spcPts val="1200"/>
              </a:spcBef>
              <a:spcAft>
                <a:spcPts val="0"/>
              </a:spcAft>
              <a:buClrTx/>
              <a:buSzTx/>
              <a:buFontTx/>
              <a:buNone/>
              <a:tabLst/>
              <a:defRPr/>
            </a:pPr>
            <a:r>
              <a:rPr kumimoji="0" lang="en-GB" sz="1800" b="1" i="0" u="none" strike="noStrike" kern="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ACCREDITATION TEAMS</a:t>
            </a:r>
            <a:endParaRPr kumimoji="0" lang="en-US" sz="1800" b="1" i="0" u="none" strike="noStrike" kern="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Times New Roman" panose="02020603050405020304" pitchFamily="18" charset="0"/>
            </a:endParaRPr>
          </a:p>
        </p:txBody>
      </p:sp>
      <p:pic>
        <p:nvPicPr>
          <p:cNvPr id="8" name="Picture 7"/>
          <p:cNvPicPr>
            <a:picLocks noChangeAspect="1"/>
          </p:cNvPicPr>
          <p:nvPr/>
        </p:nvPicPr>
        <p:blipFill rotWithShape="1">
          <a:blip r:embed="rId4"/>
          <a:srcRect l="9141" t="17980" r="29025" b="8817"/>
          <a:stretch/>
        </p:blipFill>
        <p:spPr>
          <a:xfrm>
            <a:off x="0" y="1859152"/>
            <a:ext cx="6058035" cy="4034116"/>
          </a:xfrm>
          <a:prstGeom prst="rect">
            <a:avLst/>
          </a:prstGeom>
        </p:spPr>
      </p:pic>
      <p:pic>
        <p:nvPicPr>
          <p:cNvPr id="11" name="Picture 10"/>
          <p:cNvPicPr>
            <a:picLocks noChangeAspect="1"/>
          </p:cNvPicPr>
          <p:nvPr/>
        </p:nvPicPr>
        <p:blipFill rotWithShape="1">
          <a:blip r:embed="rId5"/>
          <a:srcRect l="24628" t="27784" r="24195" b="8873"/>
          <a:stretch/>
        </p:blipFill>
        <p:spPr>
          <a:xfrm>
            <a:off x="5667765" y="1759645"/>
            <a:ext cx="7008329" cy="4879361"/>
          </a:xfrm>
          <a:prstGeom prst="rect">
            <a:avLst/>
          </a:prstGeom>
        </p:spPr>
      </p:pic>
    </p:spTree>
    <p:extLst>
      <p:ext uri="{BB962C8B-B14F-4D97-AF65-F5344CB8AC3E}">
        <p14:creationId xmlns:p14="http://schemas.microsoft.com/office/powerpoint/2010/main" val="2021378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Straight Connector 3"/>
          <p:cNvCxnSpPr/>
          <p:nvPr/>
        </p:nvCxnSpPr>
        <p:spPr>
          <a:xfrm flipV="1">
            <a:off x="1855788" y="1214438"/>
            <a:ext cx="8401050" cy="3651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39414" y="63501"/>
            <a:ext cx="14144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Object 2"/>
          <p:cNvGraphicFramePr>
            <a:graphicFrameLocks noChangeAspect="1"/>
          </p:cNvGraphicFramePr>
          <p:nvPr>
            <p:extLst/>
          </p:nvPr>
        </p:nvGraphicFramePr>
        <p:xfrm>
          <a:off x="176733" y="1349256"/>
          <a:ext cx="12080875" cy="6083300"/>
        </p:xfrm>
        <a:graphic>
          <a:graphicData uri="http://schemas.openxmlformats.org/presentationml/2006/ole">
            <mc:AlternateContent xmlns:mc="http://schemas.openxmlformats.org/markup-compatibility/2006">
              <mc:Choice xmlns:v="urn:schemas-microsoft-com:vml" Requires="v">
                <p:oleObj spid="_x0000_s1042" name="Document" r:id="rId5" imgW="11427947" imgH="5770782" progId="Word.Document.12">
                  <p:embed/>
                </p:oleObj>
              </mc:Choice>
              <mc:Fallback>
                <p:oleObj name="Document" r:id="rId5" imgW="11427947" imgH="5770782" progId="Word.Document.12">
                  <p:embed/>
                  <p:pic>
                    <p:nvPicPr>
                      <p:cNvPr id="3" name="Object 2"/>
                      <p:cNvPicPr/>
                      <p:nvPr/>
                    </p:nvPicPr>
                    <p:blipFill>
                      <a:blip r:embed="rId6"/>
                      <a:stretch>
                        <a:fillRect/>
                      </a:stretch>
                    </p:blipFill>
                    <p:spPr>
                      <a:xfrm>
                        <a:off x="176733" y="1349256"/>
                        <a:ext cx="12080875" cy="6083300"/>
                      </a:xfrm>
                      <a:prstGeom prst="rect">
                        <a:avLst/>
                      </a:prstGeom>
                    </p:spPr>
                  </p:pic>
                </p:oleObj>
              </mc:Fallback>
            </mc:AlternateContent>
          </a:graphicData>
        </a:graphic>
      </p:graphicFrame>
      <p:sp>
        <p:nvSpPr>
          <p:cNvPr id="5" name="Rectangle 4"/>
          <p:cNvSpPr/>
          <p:nvPr/>
        </p:nvSpPr>
        <p:spPr>
          <a:xfrm>
            <a:off x="1770743" y="856385"/>
            <a:ext cx="12192000" cy="367216"/>
          </a:xfrm>
          <a:prstGeom prst="rect">
            <a:avLst/>
          </a:prstGeom>
        </p:spPr>
        <p:txBody>
          <a:bodyPr wrap="square">
            <a:spAutoFit/>
          </a:bodyPr>
          <a:lstStyle/>
          <a:p>
            <a:pPr marL="0" marR="0" lvl="0" indent="0" algn="l" defTabSz="914400" rtl="0" eaLnBrk="1" fontAlgn="auto" latinLnBrk="0" hangingPunct="1">
              <a:lnSpc>
                <a:spcPct val="107000"/>
              </a:lnSpc>
              <a:spcBef>
                <a:spcPts val="1200"/>
              </a:spcBef>
              <a:spcAft>
                <a:spcPts val="0"/>
              </a:spcAft>
              <a:buClrTx/>
              <a:buSzTx/>
              <a:buFontTx/>
              <a:buNone/>
              <a:tabLst/>
              <a:defRPr/>
            </a:pPr>
            <a:r>
              <a:rPr kumimoji="0" lang="en-GB" sz="1800" b="1" i="0" u="none" strike="noStrike" kern="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ACCREDITATION  PROCEDURE</a:t>
            </a:r>
            <a:endParaRPr kumimoji="0" lang="en-US" sz="1800" b="1" i="0" u="none" strike="noStrike" kern="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935211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Straight Connector 3"/>
          <p:cNvCxnSpPr/>
          <p:nvPr/>
        </p:nvCxnSpPr>
        <p:spPr>
          <a:xfrm flipV="1">
            <a:off x="1855788" y="1214438"/>
            <a:ext cx="8401050" cy="3651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6"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39414" y="63501"/>
            <a:ext cx="1414463" cy="72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1770743" y="856385"/>
            <a:ext cx="12192000" cy="385490"/>
          </a:xfrm>
          <a:prstGeom prst="rect">
            <a:avLst/>
          </a:prstGeom>
        </p:spPr>
        <p:txBody>
          <a:bodyPr wrap="square">
            <a:spAutoFit/>
          </a:bodyPr>
          <a:lstStyle/>
          <a:p>
            <a:pPr marL="0" marR="0" lvl="0" indent="0" algn="l" defTabSz="914400" rtl="0" eaLnBrk="1" fontAlgn="auto" latinLnBrk="0" hangingPunct="1">
              <a:lnSpc>
                <a:spcPct val="107000"/>
              </a:lnSpc>
              <a:spcBef>
                <a:spcPts val="1200"/>
              </a:spcBef>
              <a:spcAft>
                <a:spcPts val="0"/>
              </a:spcAft>
              <a:buClrTx/>
              <a:buSzTx/>
              <a:buFontTx/>
              <a:buNone/>
              <a:tabLst/>
              <a:defRPr/>
            </a:pPr>
            <a:r>
              <a:rPr kumimoji="0" lang="en-GB" sz="1800" b="1" i="0" u="none" strike="noStrike" kern="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ACCREDITATION OUTCOME</a:t>
            </a:r>
            <a:endParaRPr kumimoji="0" lang="en-US" sz="1800" b="1" i="0" u="none" strike="noStrike" kern="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Times New Roman" panose="02020603050405020304" pitchFamily="18" charset="0"/>
            </a:endParaRPr>
          </a:p>
        </p:txBody>
      </p:sp>
      <p:sp>
        <p:nvSpPr>
          <p:cNvPr id="2" name="CasellaDiTesto 1"/>
          <p:cNvSpPr txBox="1"/>
          <p:nvPr/>
        </p:nvSpPr>
        <p:spPr>
          <a:xfrm>
            <a:off x="491970" y="1556100"/>
            <a:ext cx="11004984" cy="5262979"/>
          </a:xfrm>
          <a:prstGeom prst="rect">
            <a:avLst/>
          </a:prstGeom>
          <a:noFill/>
        </p:spPr>
        <p:txBody>
          <a:bodyPr wrap="square" rtlCol="0">
            <a:spAutoFit/>
          </a:bodyPr>
          <a:lstStyle/>
          <a:p>
            <a:pPr marL="285750" indent="-285750">
              <a:buFont typeface="Arial"/>
              <a:buChar char="•"/>
            </a:pPr>
            <a:r>
              <a:rPr lang="it-IT" sz="2400" dirty="0" err="1" smtClean="0"/>
              <a:t>According</a:t>
            </a:r>
            <a:r>
              <a:rPr lang="it-IT" sz="2400" dirty="0" smtClean="0"/>
              <a:t> to the reports </a:t>
            </a:r>
            <a:r>
              <a:rPr lang="it-IT" sz="2400" dirty="0" err="1" smtClean="0"/>
              <a:t>all</a:t>
            </a:r>
            <a:r>
              <a:rPr lang="it-IT" sz="2400" dirty="0" smtClean="0"/>
              <a:t> </a:t>
            </a:r>
            <a:r>
              <a:rPr lang="it-IT" sz="2400" dirty="0" err="1" smtClean="0"/>
              <a:t>four</a:t>
            </a:r>
            <a:r>
              <a:rPr lang="it-IT" sz="2400" dirty="0" smtClean="0"/>
              <a:t> centres </a:t>
            </a:r>
            <a:r>
              <a:rPr lang="it-IT" sz="2400" dirty="0" err="1" smtClean="0"/>
              <a:t>have</a:t>
            </a:r>
            <a:r>
              <a:rPr lang="it-IT" sz="2400" dirty="0" smtClean="0"/>
              <a:t> </a:t>
            </a:r>
            <a:r>
              <a:rPr lang="it-IT" sz="2400" dirty="0" err="1" smtClean="0"/>
              <a:t>fully</a:t>
            </a:r>
            <a:r>
              <a:rPr lang="it-IT" sz="2400" dirty="0" smtClean="0"/>
              <a:t> </a:t>
            </a:r>
            <a:r>
              <a:rPr lang="it-IT" sz="2400" dirty="0" err="1" smtClean="0"/>
              <a:t>met</a:t>
            </a:r>
            <a:r>
              <a:rPr lang="it-IT" sz="2400" dirty="0" smtClean="0"/>
              <a:t> the </a:t>
            </a:r>
            <a:r>
              <a:rPr lang="it-IT" sz="2400" dirty="0" err="1" smtClean="0"/>
              <a:t>mandatory</a:t>
            </a:r>
            <a:r>
              <a:rPr lang="it-IT" sz="2400" dirty="0" smtClean="0"/>
              <a:t> </a:t>
            </a:r>
            <a:r>
              <a:rPr lang="it-IT" sz="2400" dirty="0" err="1" smtClean="0"/>
              <a:t>requirements</a:t>
            </a:r>
            <a:r>
              <a:rPr lang="it-IT" sz="2400" dirty="0" smtClean="0"/>
              <a:t> and </a:t>
            </a:r>
            <a:r>
              <a:rPr lang="it-IT" sz="2400" dirty="0" err="1" smtClean="0"/>
              <a:t>functions</a:t>
            </a:r>
            <a:endParaRPr lang="it-IT" sz="2400" dirty="0" smtClean="0"/>
          </a:p>
          <a:p>
            <a:pPr marL="285750" indent="-285750">
              <a:buFont typeface="Arial"/>
              <a:buChar char="•"/>
            </a:pPr>
            <a:endParaRPr lang="it-IT" sz="2400" dirty="0"/>
          </a:p>
          <a:p>
            <a:pPr marL="285750" indent="-285750">
              <a:buFont typeface="Arial"/>
              <a:buChar char="•"/>
            </a:pPr>
            <a:r>
              <a:rPr lang="it-IT" sz="2400" dirty="0" err="1" smtClean="0"/>
              <a:t>Officers</a:t>
            </a:r>
            <a:r>
              <a:rPr lang="it-IT" sz="2400" dirty="0" smtClean="0"/>
              <a:t> </a:t>
            </a:r>
            <a:r>
              <a:rPr lang="it-IT" sz="2400" dirty="0" err="1" smtClean="0"/>
              <a:t>have</a:t>
            </a:r>
            <a:r>
              <a:rPr lang="it-IT" sz="2400" dirty="0" smtClean="0"/>
              <a:t> </a:t>
            </a:r>
            <a:r>
              <a:rPr lang="it-IT" sz="2400" dirty="0" err="1" smtClean="0"/>
              <a:t>evaluated</a:t>
            </a:r>
            <a:r>
              <a:rPr lang="it-IT" sz="2400" dirty="0" smtClean="0"/>
              <a:t> and </a:t>
            </a:r>
            <a:r>
              <a:rPr lang="it-IT" sz="2400" dirty="0" err="1" smtClean="0"/>
              <a:t>approved</a:t>
            </a:r>
            <a:r>
              <a:rPr lang="it-IT" sz="2400" dirty="0" smtClean="0"/>
              <a:t> the reports</a:t>
            </a:r>
          </a:p>
          <a:p>
            <a:pPr marL="285750" indent="-285750">
              <a:buFont typeface="Arial"/>
              <a:buChar char="•"/>
            </a:pPr>
            <a:endParaRPr lang="it-IT" sz="2400" dirty="0"/>
          </a:p>
          <a:p>
            <a:pPr marL="285750" indent="-285750">
              <a:buFont typeface="Arial"/>
              <a:buChar char="•"/>
            </a:pPr>
            <a:r>
              <a:rPr lang="it-IT" sz="2400" dirty="0" smtClean="0"/>
              <a:t>ICG </a:t>
            </a:r>
            <a:r>
              <a:rPr lang="it-IT" sz="2400" dirty="0" err="1" smtClean="0"/>
              <a:t>will</a:t>
            </a:r>
            <a:r>
              <a:rPr lang="it-IT" sz="2400" dirty="0" smtClean="0"/>
              <a:t> be </a:t>
            </a:r>
            <a:r>
              <a:rPr lang="it-IT" sz="2400" dirty="0" err="1" smtClean="0"/>
              <a:t>asked</a:t>
            </a:r>
            <a:r>
              <a:rPr lang="it-IT" sz="2400" dirty="0" smtClean="0"/>
              <a:t> to </a:t>
            </a:r>
            <a:r>
              <a:rPr lang="it-IT" sz="2400" dirty="0" err="1" smtClean="0"/>
              <a:t>discuss</a:t>
            </a:r>
            <a:r>
              <a:rPr lang="it-IT" sz="2400" dirty="0" smtClean="0"/>
              <a:t> </a:t>
            </a:r>
            <a:r>
              <a:rPr lang="it-IT" sz="2400" dirty="0" err="1" smtClean="0"/>
              <a:t>outcomes</a:t>
            </a:r>
            <a:r>
              <a:rPr lang="it-IT" sz="2400" dirty="0" smtClean="0"/>
              <a:t> and </a:t>
            </a:r>
            <a:r>
              <a:rPr lang="it-IT" sz="2400" dirty="0" err="1" smtClean="0"/>
              <a:t>approve</a:t>
            </a:r>
            <a:r>
              <a:rPr lang="it-IT" sz="2400" dirty="0" smtClean="0"/>
              <a:t> the </a:t>
            </a:r>
            <a:r>
              <a:rPr lang="it-IT" sz="2400" dirty="0" err="1" smtClean="0"/>
              <a:t>Accreditation</a:t>
            </a:r>
            <a:endParaRPr lang="it-IT" sz="2400" dirty="0" smtClean="0"/>
          </a:p>
          <a:p>
            <a:pPr marL="285750" indent="-285750">
              <a:buFont typeface="Arial"/>
              <a:buChar char="•"/>
            </a:pPr>
            <a:endParaRPr lang="it-IT" sz="2400" dirty="0"/>
          </a:p>
          <a:p>
            <a:pPr marL="285750" indent="-285750">
              <a:buFont typeface="Arial"/>
              <a:buChar char="•"/>
            </a:pPr>
            <a:r>
              <a:rPr lang="it-IT" sz="2400" dirty="0" smtClean="0"/>
              <a:t>The Chair and Vice </a:t>
            </a:r>
            <a:r>
              <a:rPr lang="it-IT" sz="2400" dirty="0" err="1" smtClean="0"/>
              <a:t>Chairs</a:t>
            </a:r>
            <a:r>
              <a:rPr lang="it-IT" sz="2400" dirty="0" smtClean="0"/>
              <a:t> in </a:t>
            </a:r>
            <a:r>
              <a:rPr lang="it-IT" sz="2400" dirty="0" err="1" smtClean="0"/>
              <a:t>cooperation</a:t>
            </a:r>
            <a:r>
              <a:rPr lang="it-IT" sz="2400" dirty="0" smtClean="0"/>
              <a:t> with </a:t>
            </a:r>
            <a:r>
              <a:rPr lang="it-IT" sz="2400" dirty="0" err="1" smtClean="0"/>
              <a:t>Accreditation</a:t>
            </a:r>
            <a:r>
              <a:rPr lang="it-IT" sz="2400" dirty="0" smtClean="0"/>
              <a:t> Team </a:t>
            </a:r>
            <a:r>
              <a:rPr lang="it-IT" sz="2400" dirty="0" err="1" smtClean="0"/>
              <a:t>leaders</a:t>
            </a:r>
            <a:r>
              <a:rPr lang="it-IT" sz="2400" dirty="0" smtClean="0"/>
              <a:t>, </a:t>
            </a:r>
            <a:r>
              <a:rPr lang="it-IT" sz="2400" dirty="0" err="1" smtClean="0"/>
              <a:t>Steering</a:t>
            </a:r>
            <a:r>
              <a:rPr lang="it-IT" sz="2400" dirty="0" smtClean="0"/>
              <a:t> </a:t>
            </a:r>
            <a:r>
              <a:rPr lang="it-IT" sz="2400" dirty="0" err="1" smtClean="0"/>
              <a:t>Committee</a:t>
            </a:r>
            <a:r>
              <a:rPr lang="it-IT" sz="2400" dirty="0" smtClean="0"/>
              <a:t>, and UNESCO </a:t>
            </a:r>
            <a:r>
              <a:rPr lang="it-IT" sz="2400" dirty="0" err="1" smtClean="0"/>
              <a:t>will</a:t>
            </a:r>
            <a:r>
              <a:rPr lang="it-IT" sz="2400" dirty="0" smtClean="0"/>
              <a:t> </a:t>
            </a:r>
            <a:r>
              <a:rPr lang="it-IT" sz="2400" dirty="0" err="1" smtClean="0"/>
              <a:t>prepare</a:t>
            </a:r>
            <a:r>
              <a:rPr lang="it-IT" sz="2400" dirty="0" smtClean="0"/>
              <a:t> a </a:t>
            </a:r>
            <a:r>
              <a:rPr lang="it-IT" sz="2400" dirty="0" err="1" smtClean="0"/>
              <a:t>final</a:t>
            </a:r>
            <a:r>
              <a:rPr lang="it-IT" sz="2400" dirty="0" smtClean="0"/>
              <a:t> report for </a:t>
            </a:r>
            <a:r>
              <a:rPr lang="it-IT" sz="2400" dirty="0" err="1" smtClean="0"/>
              <a:t>publication</a:t>
            </a:r>
            <a:endParaRPr lang="it-IT" sz="2400" dirty="0" smtClean="0"/>
          </a:p>
          <a:p>
            <a:pPr marL="285750" indent="-285750">
              <a:buFont typeface="Arial"/>
              <a:buChar char="•"/>
            </a:pPr>
            <a:endParaRPr lang="it-IT" sz="2400" dirty="0"/>
          </a:p>
          <a:p>
            <a:pPr marL="285750" indent="-285750">
              <a:buFont typeface="Arial"/>
              <a:buChar char="•"/>
            </a:pPr>
            <a:r>
              <a:rPr lang="it-IT" sz="2400" dirty="0" err="1" smtClean="0"/>
              <a:t>It</a:t>
            </a:r>
            <a:r>
              <a:rPr lang="it-IT" sz="2400" dirty="0" smtClean="0"/>
              <a:t> </a:t>
            </a:r>
            <a:r>
              <a:rPr lang="it-IT" sz="2400" dirty="0" err="1" smtClean="0"/>
              <a:t>is</a:t>
            </a:r>
            <a:r>
              <a:rPr lang="it-IT" sz="2400" dirty="0" smtClean="0"/>
              <a:t> </a:t>
            </a:r>
            <a:r>
              <a:rPr lang="it-IT" sz="2400" dirty="0" err="1" smtClean="0"/>
              <a:t>suggested</a:t>
            </a:r>
            <a:r>
              <a:rPr lang="it-IT" sz="2400" dirty="0" smtClean="0"/>
              <a:t> to </a:t>
            </a:r>
            <a:r>
              <a:rPr lang="it-IT" sz="2400" dirty="0" err="1" smtClean="0"/>
              <a:t>hold</a:t>
            </a:r>
            <a:r>
              <a:rPr lang="it-IT" sz="2400" dirty="0" smtClean="0"/>
              <a:t> a short </a:t>
            </a:r>
            <a:r>
              <a:rPr lang="it-IT" sz="2400" dirty="0" err="1" smtClean="0"/>
              <a:t>Accreditation</a:t>
            </a:r>
            <a:r>
              <a:rPr lang="it-IT" sz="2400" dirty="0" smtClean="0"/>
              <a:t> </a:t>
            </a:r>
            <a:r>
              <a:rPr lang="it-IT" sz="2400" dirty="0" err="1" smtClean="0"/>
              <a:t>Ceremony</a:t>
            </a:r>
            <a:r>
              <a:rPr lang="it-IT" sz="2400" dirty="0" smtClean="0"/>
              <a:t> </a:t>
            </a:r>
            <a:r>
              <a:rPr lang="it-IT" sz="2400" dirty="0" err="1" smtClean="0"/>
              <a:t>at</a:t>
            </a:r>
            <a:r>
              <a:rPr lang="it-IT" sz="2400" dirty="0" smtClean="0"/>
              <a:t> the </a:t>
            </a:r>
            <a:r>
              <a:rPr lang="it-IT" sz="2400" dirty="0" err="1" smtClean="0"/>
              <a:t>next</a:t>
            </a:r>
            <a:r>
              <a:rPr lang="it-IT" sz="2400" dirty="0" smtClean="0"/>
              <a:t> IOC General Assembly in </a:t>
            </a:r>
            <a:r>
              <a:rPr lang="it-IT" sz="2400" dirty="0" err="1" smtClean="0"/>
              <a:t>June</a:t>
            </a:r>
            <a:r>
              <a:rPr lang="it-IT" sz="2400" dirty="0" smtClean="0"/>
              <a:t> 2017</a:t>
            </a:r>
          </a:p>
          <a:p>
            <a:pPr marL="742950" lvl="1" indent="-285750">
              <a:buFont typeface="Arial"/>
              <a:buChar char="•"/>
            </a:pPr>
            <a:endParaRPr lang="it-IT" sz="2400" dirty="0"/>
          </a:p>
        </p:txBody>
      </p:sp>
    </p:spTree>
    <p:extLst>
      <p:ext uri="{BB962C8B-B14F-4D97-AF65-F5344CB8AC3E}">
        <p14:creationId xmlns:p14="http://schemas.microsoft.com/office/powerpoint/2010/main" val="434444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198</Words>
  <Application>Microsoft Office PowerPoint</Application>
  <PresentationFormat>Widescreen</PresentationFormat>
  <Paragraphs>92</Paragraphs>
  <Slides>10</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9" baseType="lpstr">
      <vt:lpstr>SimSun</vt:lpstr>
      <vt:lpstr>Arial</vt:lpstr>
      <vt:lpstr>Calibri</vt:lpstr>
      <vt:lpstr>Century Gothic</vt:lpstr>
      <vt:lpstr>Times</vt:lpstr>
      <vt:lpstr>Times New Roman</vt:lpstr>
      <vt:lpstr>Wingdings 3</vt:lpstr>
      <vt:lpstr>Wisp</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17</cp:revision>
  <dcterms:created xsi:type="dcterms:W3CDTF">2016-09-25T22:15:43Z</dcterms:created>
  <dcterms:modified xsi:type="dcterms:W3CDTF">2016-09-27T06:47:41Z</dcterms:modified>
</cp:coreProperties>
</file>